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2062400" cy="31089600"/>
  <p:notesSz cx="9601200" cy="7315200"/>
  <p:embeddedFontLst>
    <p:embeddedFont>
      <p:font typeface="Times" panose="02020603050405020304" pitchFamily="18"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792" userDrawn="1">
          <p15:clr>
            <a:srgbClr val="A4A3A4"/>
          </p15:clr>
        </p15:guide>
        <p15:guide id="2" pos="13249"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oundtripDataSignature="AMtx7mjOryiMO2R3aV7PjVNyRfn49dsM7w==" r:id="rId17"/>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0"/>
    <p:restoredTop sz="94753"/>
  </p:normalViewPr>
  <p:slideViewPr>
    <p:cSldViewPr snapToGrid="0">
      <p:cViewPr>
        <p:scale>
          <a:sx n="40" d="100"/>
          <a:sy n="40" d="100"/>
        </p:scale>
        <p:origin x="904" y="-552"/>
      </p:cViewPr>
      <p:guideLst>
        <p:guide orient="horz" pos="9792"/>
        <p:guide pos="132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160520" cy="365760"/>
          </a:xfrm>
          <a:prstGeom prst="rect">
            <a:avLst/>
          </a:prstGeom>
          <a:noFill/>
          <a:ln>
            <a:noFill/>
          </a:ln>
        </p:spPr>
        <p:txBody>
          <a:bodyPr spcFirstLastPara="1" wrap="square" lIns="96645" tIns="48309" rIns="96645" bIns="48309"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5438458" y="0"/>
            <a:ext cx="4160520" cy="365760"/>
          </a:xfrm>
          <a:prstGeom prst="rect">
            <a:avLst/>
          </a:prstGeom>
          <a:noFill/>
          <a:ln>
            <a:noFill/>
          </a:ln>
        </p:spPr>
        <p:txBody>
          <a:bodyPr spcFirstLastPara="1" wrap="square" lIns="96645" tIns="48309" rIns="96645" bIns="48309"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2944813" y="549275"/>
            <a:ext cx="3711575"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474720"/>
            <a:ext cx="7680960" cy="3291840"/>
          </a:xfrm>
          <a:prstGeom prst="rect">
            <a:avLst/>
          </a:prstGeom>
          <a:noFill/>
          <a:ln>
            <a:noFill/>
          </a:ln>
        </p:spPr>
        <p:txBody>
          <a:bodyPr spcFirstLastPara="1" wrap="square" lIns="96645" tIns="48309" rIns="96645" bIns="4830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5760"/>
          </a:xfrm>
          <a:prstGeom prst="rect">
            <a:avLst/>
          </a:prstGeom>
          <a:noFill/>
          <a:ln>
            <a:noFill/>
          </a:ln>
        </p:spPr>
        <p:txBody>
          <a:bodyPr spcFirstLastPara="1" wrap="square" lIns="96645" tIns="48309" rIns="96645" bIns="48309"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5438458" y="6948171"/>
            <a:ext cx="4160520" cy="365760"/>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smtClean="0">
                <a:solidFill>
                  <a:schemeClr val="dk1"/>
                </a:solidFill>
                <a:latin typeface="Times"/>
                <a:ea typeface="Times"/>
                <a:cs typeface="Times"/>
                <a:sym typeface="Times"/>
              </a:rPr>
              <a:pPr algn="r">
                <a:buSzPts val="1200"/>
              </a:pPr>
              <a:t>‹#›</a:t>
            </a:fld>
            <a:endParaRPr lang="en-US" sz="1300">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6"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3154681" y="9657478"/>
            <a:ext cx="35753039" cy="6664562"/>
          </a:xfrm>
          <a:prstGeom prst="rect">
            <a:avLst/>
          </a:prstGeom>
          <a:noFill/>
          <a:ln>
            <a:noFill/>
          </a:ln>
        </p:spPr>
        <p:txBody>
          <a:bodyPr spcFirstLastPara="1" wrap="square" lIns="365750" tIns="182875" rIns="365750" bIns="1828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6309361" y="17617440"/>
            <a:ext cx="29443681" cy="7945120"/>
          </a:xfrm>
          <a:prstGeom prst="rect">
            <a:avLst/>
          </a:prstGeom>
          <a:noFill/>
          <a:ln>
            <a:noFill/>
          </a:ln>
        </p:spPr>
        <p:txBody>
          <a:bodyPr spcFirstLastPara="1" wrap="square" lIns="365750" tIns="182875" rIns="365750" bIns="182875" anchor="t" anchorCtr="0">
            <a:noAutofit/>
          </a:bodyPr>
          <a:lstStyle>
            <a:lvl1pPr lvl="0" algn="ctr">
              <a:lnSpc>
                <a:spcPct val="100000"/>
              </a:lnSpc>
              <a:spcBef>
                <a:spcPts val="3925"/>
              </a:spcBef>
              <a:spcAft>
                <a:spcPts val="0"/>
              </a:spcAft>
              <a:buClr>
                <a:schemeClr val="dk1"/>
              </a:buClr>
              <a:buSzPts val="12800"/>
              <a:buFont typeface="Times"/>
              <a:buNone/>
              <a:defRPr/>
            </a:lvl1pPr>
            <a:lvl2pPr lvl="1" algn="ctr">
              <a:lnSpc>
                <a:spcPct val="100000"/>
              </a:lnSpc>
              <a:spcBef>
                <a:spcPts val="3435"/>
              </a:spcBef>
              <a:spcAft>
                <a:spcPts val="0"/>
              </a:spcAft>
              <a:buClr>
                <a:schemeClr val="dk1"/>
              </a:buClr>
              <a:buSzPts val="11200"/>
              <a:buFont typeface="Times"/>
              <a:buNone/>
              <a:defRPr/>
            </a:lvl2pPr>
            <a:lvl3pPr lvl="2" algn="ctr">
              <a:lnSpc>
                <a:spcPct val="100000"/>
              </a:lnSpc>
              <a:spcBef>
                <a:spcPts val="2944"/>
              </a:spcBef>
              <a:spcAft>
                <a:spcPts val="0"/>
              </a:spcAft>
              <a:buClr>
                <a:schemeClr val="dk1"/>
              </a:buClr>
              <a:buSzPts val="9600"/>
              <a:buFont typeface="Times"/>
              <a:buNone/>
              <a:defRPr/>
            </a:lvl3pPr>
            <a:lvl4pPr lvl="3" algn="ctr">
              <a:lnSpc>
                <a:spcPct val="100000"/>
              </a:lnSpc>
              <a:spcBef>
                <a:spcPts val="2454"/>
              </a:spcBef>
              <a:spcAft>
                <a:spcPts val="0"/>
              </a:spcAft>
              <a:buClr>
                <a:schemeClr val="dk1"/>
              </a:buClr>
              <a:buSzPts val="8000"/>
              <a:buFont typeface="Times"/>
              <a:buNone/>
              <a:defRPr/>
            </a:lvl4pPr>
            <a:lvl5pPr lvl="4" algn="ctr">
              <a:lnSpc>
                <a:spcPct val="100000"/>
              </a:lnSpc>
              <a:spcBef>
                <a:spcPts val="2454"/>
              </a:spcBef>
              <a:spcAft>
                <a:spcPts val="0"/>
              </a:spcAft>
              <a:buClr>
                <a:schemeClr val="dk1"/>
              </a:buClr>
              <a:buSzPts val="8000"/>
              <a:buFont typeface="Times"/>
              <a:buNone/>
              <a:defRPr/>
            </a:lvl5pPr>
            <a:lvl6pPr lvl="5" algn="ctr">
              <a:lnSpc>
                <a:spcPct val="100000"/>
              </a:lnSpc>
              <a:spcBef>
                <a:spcPts val="2454"/>
              </a:spcBef>
              <a:spcAft>
                <a:spcPts val="0"/>
              </a:spcAft>
              <a:buClr>
                <a:schemeClr val="dk1"/>
              </a:buClr>
              <a:buSzPts val="8000"/>
              <a:buFont typeface="Times"/>
              <a:buNone/>
              <a:defRPr/>
            </a:lvl6pPr>
            <a:lvl7pPr lvl="6" algn="ctr">
              <a:lnSpc>
                <a:spcPct val="100000"/>
              </a:lnSpc>
              <a:spcBef>
                <a:spcPts val="2454"/>
              </a:spcBef>
              <a:spcAft>
                <a:spcPts val="0"/>
              </a:spcAft>
              <a:buClr>
                <a:schemeClr val="dk1"/>
              </a:buClr>
              <a:buSzPts val="8000"/>
              <a:buFont typeface="Times"/>
              <a:buNone/>
              <a:defRPr/>
            </a:lvl7pPr>
            <a:lvl8pPr lvl="7" algn="ctr">
              <a:lnSpc>
                <a:spcPct val="100000"/>
              </a:lnSpc>
              <a:spcBef>
                <a:spcPts val="2454"/>
              </a:spcBef>
              <a:spcAft>
                <a:spcPts val="0"/>
              </a:spcAft>
              <a:buClr>
                <a:schemeClr val="dk1"/>
              </a:buClr>
              <a:buSzPts val="8000"/>
              <a:buFont typeface="Times"/>
              <a:buNone/>
              <a:defRPr/>
            </a:lvl8pPr>
            <a:lvl9pPr lvl="8" algn="ctr">
              <a:lnSpc>
                <a:spcPct val="100000"/>
              </a:lnSpc>
              <a:spcBef>
                <a:spcPts val="2454"/>
              </a:spcBef>
              <a:spcAft>
                <a:spcPts val="0"/>
              </a:spcAft>
              <a:buClr>
                <a:schemeClr val="dk1"/>
              </a:buClr>
              <a:buSzPts val="8000"/>
              <a:buFont typeface="Times"/>
              <a:buNone/>
              <a:defRPr/>
            </a:lvl9pPr>
          </a:lstStyle>
          <a:p>
            <a:endParaRPr/>
          </a:p>
        </p:txBody>
      </p:sp>
      <p:sp>
        <p:nvSpPr>
          <p:cNvPr id="22" name="Google Shape;22;p4"/>
          <p:cNvSpPr txBox="1">
            <a:spLocks noGrp="1"/>
          </p:cNvSpPr>
          <p:nvPr>
            <p:ph type="dt" idx="10"/>
          </p:nvPr>
        </p:nvSpPr>
        <p:spPr>
          <a:xfrm>
            <a:off x="3154680" y="28326080"/>
            <a:ext cx="8763000" cy="2072640"/>
          </a:xfrm>
          <a:prstGeom prst="rect">
            <a:avLst/>
          </a:prstGeom>
          <a:noFill/>
          <a:ln>
            <a:noFill/>
          </a:ln>
        </p:spPr>
        <p:txBody>
          <a:bodyPr spcFirstLastPara="1" wrap="square" lIns="365750" tIns="182875" rIns="365750" bIns="1828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14371321" y="28326080"/>
            <a:ext cx="13319761" cy="2072640"/>
          </a:xfrm>
          <a:prstGeom prst="rect">
            <a:avLst/>
          </a:prstGeom>
          <a:noFill/>
          <a:ln>
            <a:noFill/>
          </a:ln>
        </p:spPr>
        <p:txBody>
          <a:bodyPr spcFirstLastPara="1" wrap="square" lIns="365750" tIns="182875" rIns="365750" bIns="1828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30144720" y="28326080"/>
            <a:ext cx="8763000" cy="2072640"/>
          </a:xfrm>
          <a:prstGeom prst="rect">
            <a:avLst/>
          </a:prstGeom>
          <a:noFill/>
          <a:ln>
            <a:noFill/>
          </a:ln>
        </p:spPr>
        <p:txBody>
          <a:bodyPr spcFirstLastPara="1" wrap="square" lIns="365750" tIns="182875" rIns="365750" bIns="182875" anchor="t" anchorCtr="0">
            <a:noAutofit/>
          </a:bodyPr>
          <a:lstStyle>
            <a:lvl1pPr marL="0" marR="0" lvl="0"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322639" y="19977498"/>
            <a:ext cx="35753039" cy="6174740"/>
          </a:xfrm>
          <a:prstGeom prst="rect">
            <a:avLst/>
          </a:prstGeom>
          <a:noFill/>
          <a:ln>
            <a:noFill/>
          </a:ln>
        </p:spPr>
        <p:txBody>
          <a:bodyPr spcFirstLastPara="1" wrap="square" lIns="365750" tIns="182875" rIns="365750" bIns="182875" anchor="t" anchorCtr="0">
            <a:noAutofit/>
          </a:bodyPr>
          <a:lstStyle>
            <a:lvl1pPr lvl="0" algn="l">
              <a:lnSpc>
                <a:spcPct val="100000"/>
              </a:lnSpc>
              <a:spcBef>
                <a:spcPts val="0"/>
              </a:spcBef>
              <a:spcAft>
                <a:spcPts val="0"/>
              </a:spcAft>
              <a:buSzPts val="1400"/>
              <a:buNone/>
              <a:defRPr sz="6134"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3322639" y="13176648"/>
            <a:ext cx="35753039" cy="6800850"/>
          </a:xfrm>
          <a:prstGeom prst="rect">
            <a:avLst/>
          </a:prstGeom>
          <a:noFill/>
          <a:ln>
            <a:noFill/>
          </a:ln>
        </p:spPr>
        <p:txBody>
          <a:bodyPr spcFirstLastPara="1" wrap="square" lIns="365750" tIns="182875" rIns="365750" bIns="182875" anchor="b" anchorCtr="0">
            <a:noAutofit/>
          </a:bodyPr>
          <a:lstStyle>
            <a:lvl1pPr marL="701052" lvl="0" indent="-350527" algn="l">
              <a:lnSpc>
                <a:spcPct val="100000"/>
              </a:lnSpc>
              <a:spcBef>
                <a:spcPts val="614"/>
              </a:spcBef>
              <a:spcAft>
                <a:spcPts val="0"/>
              </a:spcAft>
              <a:buClr>
                <a:schemeClr val="dk1"/>
              </a:buClr>
              <a:buSzPts val="2000"/>
              <a:buFont typeface="Times"/>
              <a:buNone/>
              <a:defRPr sz="3066"/>
            </a:lvl1pPr>
            <a:lvl2pPr marL="1402104" lvl="1" indent="-350527" algn="l">
              <a:lnSpc>
                <a:spcPct val="100000"/>
              </a:lnSpc>
              <a:spcBef>
                <a:spcPts val="553"/>
              </a:spcBef>
              <a:spcAft>
                <a:spcPts val="0"/>
              </a:spcAft>
              <a:buClr>
                <a:schemeClr val="dk1"/>
              </a:buClr>
              <a:buSzPts val="1800"/>
              <a:buFont typeface="Times"/>
              <a:buNone/>
              <a:defRPr sz="2760"/>
            </a:lvl2pPr>
            <a:lvl3pPr marL="2103159" lvl="2" indent="-350527" algn="l">
              <a:lnSpc>
                <a:spcPct val="100000"/>
              </a:lnSpc>
              <a:spcBef>
                <a:spcPts val="492"/>
              </a:spcBef>
              <a:spcAft>
                <a:spcPts val="0"/>
              </a:spcAft>
              <a:buClr>
                <a:schemeClr val="dk1"/>
              </a:buClr>
              <a:buSzPts val="1600"/>
              <a:buFont typeface="Times"/>
              <a:buNone/>
              <a:defRPr sz="2454"/>
            </a:lvl3pPr>
            <a:lvl4pPr marL="2804211" lvl="3" indent="-350527" algn="l">
              <a:lnSpc>
                <a:spcPct val="100000"/>
              </a:lnSpc>
              <a:spcBef>
                <a:spcPts val="428"/>
              </a:spcBef>
              <a:spcAft>
                <a:spcPts val="0"/>
              </a:spcAft>
              <a:buClr>
                <a:schemeClr val="dk1"/>
              </a:buClr>
              <a:buSzPts val="1400"/>
              <a:buFont typeface="Times"/>
              <a:buNone/>
              <a:defRPr sz="2146"/>
            </a:lvl4pPr>
            <a:lvl5pPr marL="3505263" lvl="4" indent="-350527" algn="l">
              <a:lnSpc>
                <a:spcPct val="100000"/>
              </a:lnSpc>
              <a:spcBef>
                <a:spcPts val="428"/>
              </a:spcBef>
              <a:spcAft>
                <a:spcPts val="0"/>
              </a:spcAft>
              <a:buClr>
                <a:schemeClr val="dk1"/>
              </a:buClr>
              <a:buSzPts val="1400"/>
              <a:buFont typeface="Times"/>
              <a:buNone/>
              <a:defRPr sz="2146"/>
            </a:lvl5pPr>
            <a:lvl6pPr marL="4206315" lvl="5" indent="-350527" algn="l">
              <a:lnSpc>
                <a:spcPct val="100000"/>
              </a:lnSpc>
              <a:spcBef>
                <a:spcPts val="428"/>
              </a:spcBef>
              <a:spcAft>
                <a:spcPts val="0"/>
              </a:spcAft>
              <a:buClr>
                <a:schemeClr val="dk1"/>
              </a:buClr>
              <a:buSzPts val="1400"/>
              <a:buFont typeface="Times"/>
              <a:buNone/>
              <a:defRPr sz="2146"/>
            </a:lvl6pPr>
            <a:lvl7pPr marL="4907370" lvl="6" indent="-350527" algn="l">
              <a:lnSpc>
                <a:spcPct val="100000"/>
              </a:lnSpc>
              <a:spcBef>
                <a:spcPts val="428"/>
              </a:spcBef>
              <a:spcAft>
                <a:spcPts val="0"/>
              </a:spcAft>
              <a:buClr>
                <a:schemeClr val="dk1"/>
              </a:buClr>
              <a:buSzPts val="1400"/>
              <a:buFont typeface="Times"/>
              <a:buNone/>
              <a:defRPr sz="2146"/>
            </a:lvl7pPr>
            <a:lvl8pPr marL="5608422" lvl="7" indent="-350527" algn="l">
              <a:lnSpc>
                <a:spcPct val="100000"/>
              </a:lnSpc>
              <a:spcBef>
                <a:spcPts val="428"/>
              </a:spcBef>
              <a:spcAft>
                <a:spcPts val="0"/>
              </a:spcAft>
              <a:buClr>
                <a:schemeClr val="dk1"/>
              </a:buClr>
              <a:buSzPts val="1400"/>
              <a:buFont typeface="Times"/>
              <a:buNone/>
              <a:defRPr sz="2146"/>
            </a:lvl8pPr>
            <a:lvl9pPr marL="6309474" lvl="8" indent="-350527" algn="l">
              <a:lnSpc>
                <a:spcPct val="100000"/>
              </a:lnSpc>
              <a:spcBef>
                <a:spcPts val="428"/>
              </a:spcBef>
              <a:spcAft>
                <a:spcPts val="0"/>
              </a:spcAft>
              <a:buClr>
                <a:schemeClr val="dk1"/>
              </a:buClr>
              <a:buSzPts val="1400"/>
              <a:buFont typeface="Times"/>
              <a:buNone/>
              <a:defRPr sz="2146"/>
            </a:lvl9pPr>
          </a:lstStyle>
          <a:p>
            <a:endParaRPr/>
          </a:p>
        </p:txBody>
      </p:sp>
      <p:sp>
        <p:nvSpPr>
          <p:cNvPr id="34" name="Google Shape;34;p6"/>
          <p:cNvSpPr txBox="1">
            <a:spLocks noGrp="1"/>
          </p:cNvSpPr>
          <p:nvPr>
            <p:ph type="dt" idx="10"/>
          </p:nvPr>
        </p:nvSpPr>
        <p:spPr>
          <a:xfrm>
            <a:off x="3154680" y="28326080"/>
            <a:ext cx="8763000" cy="2072640"/>
          </a:xfrm>
          <a:prstGeom prst="rect">
            <a:avLst/>
          </a:prstGeom>
          <a:noFill/>
          <a:ln>
            <a:noFill/>
          </a:ln>
        </p:spPr>
        <p:txBody>
          <a:bodyPr spcFirstLastPara="1" wrap="square" lIns="365750" tIns="182875" rIns="365750" bIns="1828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4371321" y="28326080"/>
            <a:ext cx="13319761" cy="2072640"/>
          </a:xfrm>
          <a:prstGeom prst="rect">
            <a:avLst/>
          </a:prstGeom>
          <a:noFill/>
          <a:ln>
            <a:noFill/>
          </a:ln>
        </p:spPr>
        <p:txBody>
          <a:bodyPr spcFirstLastPara="1" wrap="square" lIns="365750" tIns="182875" rIns="365750" bIns="1828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30144720" y="28326080"/>
            <a:ext cx="8763000" cy="2072640"/>
          </a:xfrm>
          <a:prstGeom prst="rect">
            <a:avLst/>
          </a:prstGeom>
          <a:noFill/>
          <a:ln>
            <a:noFill/>
          </a:ln>
        </p:spPr>
        <p:txBody>
          <a:bodyPr spcFirstLastPara="1" wrap="square" lIns="365750" tIns="182875" rIns="365750" bIns="182875" anchor="t" anchorCtr="0">
            <a:noAutofit/>
          </a:bodyPr>
          <a:lstStyle>
            <a:lvl1pPr marL="0" marR="0" lvl="0"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54681" y="2763520"/>
            <a:ext cx="35753039" cy="5181600"/>
          </a:xfrm>
          <a:prstGeom prst="rect">
            <a:avLst/>
          </a:prstGeom>
          <a:noFill/>
          <a:ln>
            <a:noFill/>
          </a:ln>
        </p:spPr>
        <p:txBody>
          <a:bodyPr spcFirstLastPara="1" wrap="square" lIns="365750" tIns="182875" rIns="365750" bIns="1828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3154681" y="8981440"/>
            <a:ext cx="17759679" cy="18653760"/>
          </a:xfrm>
          <a:prstGeom prst="rect">
            <a:avLst/>
          </a:prstGeom>
          <a:noFill/>
          <a:ln>
            <a:noFill/>
          </a:ln>
        </p:spPr>
        <p:txBody>
          <a:bodyPr spcFirstLastPara="1" wrap="square" lIns="365750" tIns="182875" rIns="365750" bIns="182875" anchor="t" anchorCtr="0">
            <a:noAutofit/>
          </a:bodyPr>
          <a:lstStyle>
            <a:lvl1pPr marL="701052" lvl="0" indent="-623158" algn="l">
              <a:lnSpc>
                <a:spcPct val="100000"/>
              </a:lnSpc>
              <a:spcBef>
                <a:spcPts val="859"/>
              </a:spcBef>
              <a:spcAft>
                <a:spcPts val="0"/>
              </a:spcAft>
              <a:buClr>
                <a:schemeClr val="dk1"/>
              </a:buClr>
              <a:buSzPts val="2800"/>
              <a:buFont typeface="Times"/>
              <a:buChar char="•"/>
              <a:defRPr sz="4294"/>
            </a:lvl1pPr>
            <a:lvl2pPr marL="1402104" lvl="1" indent="-584211" algn="l">
              <a:lnSpc>
                <a:spcPct val="100000"/>
              </a:lnSpc>
              <a:spcBef>
                <a:spcPts val="736"/>
              </a:spcBef>
              <a:spcAft>
                <a:spcPts val="0"/>
              </a:spcAft>
              <a:buClr>
                <a:schemeClr val="dk1"/>
              </a:buClr>
              <a:buSzPts val="2400"/>
              <a:buFont typeface="Times"/>
              <a:buChar char="–"/>
              <a:defRPr sz="3680"/>
            </a:lvl2pPr>
            <a:lvl3pPr marL="2103159" lvl="2" indent="-545264" algn="l">
              <a:lnSpc>
                <a:spcPct val="100000"/>
              </a:lnSpc>
              <a:spcBef>
                <a:spcPts val="614"/>
              </a:spcBef>
              <a:spcAft>
                <a:spcPts val="0"/>
              </a:spcAft>
              <a:buClr>
                <a:schemeClr val="dk1"/>
              </a:buClr>
              <a:buSzPts val="2000"/>
              <a:buFont typeface="Times"/>
              <a:buChar char="•"/>
              <a:defRPr sz="3066"/>
            </a:lvl3pPr>
            <a:lvl4pPr marL="2804211" lvl="3" indent="-525789" algn="l">
              <a:lnSpc>
                <a:spcPct val="100000"/>
              </a:lnSpc>
              <a:spcBef>
                <a:spcPts val="553"/>
              </a:spcBef>
              <a:spcAft>
                <a:spcPts val="0"/>
              </a:spcAft>
              <a:buClr>
                <a:schemeClr val="dk1"/>
              </a:buClr>
              <a:buSzPts val="1800"/>
              <a:buFont typeface="Times"/>
              <a:buChar char="–"/>
              <a:defRPr sz="2760"/>
            </a:lvl4pPr>
            <a:lvl5pPr marL="3505263" lvl="4" indent="-525789" algn="l">
              <a:lnSpc>
                <a:spcPct val="100000"/>
              </a:lnSpc>
              <a:spcBef>
                <a:spcPts val="553"/>
              </a:spcBef>
              <a:spcAft>
                <a:spcPts val="0"/>
              </a:spcAft>
              <a:buClr>
                <a:schemeClr val="dk1"/>
              </a:buClr>
              <a:buSzPts val="1800"/>
              <a:buFont typeface="Times"/>
              <a:buChar char="»"/>
              <a:defRPr sz="2760"/>
            </a:lvl5pPr>
            <a:lvl6pPr marL="4206315" lvl="5" indent="-525789" algn="l">
              <a:lnSpc>
                <a:spcPct val="100000"/>
              </a:lnSpc>
              <a:spcBef>
                <a:spcPts val="553"/>
              </a:spcBef>
              <a:spcAft>
                <a:spcPts val="0"/>
              </a:spcAft>
              <a:buClr>
                <a:schemeClr val="dk1"/>
              </a:buClr>
              <a:buSzPts val="1800"/>
              <a:buFont typeface="Times"/>
              <a:buChar char="»"/>
              <a:defRPr sz="2760"/>
            </a:lvl6pPr>
            <a:lvl7pPr marL="4907370" lvl="6" indent="-525789" algn="l">
              <a:lnSpc>
                <a:spcPct val="100000"/>
              </a:lnSpc>
              <a:spcBef>
                <a:spcPts val="553"/>
              </a:spcBef>
              <a:spcAft>
                <a:spcPts val="0"/>
              </a:spcAft>
              <a:buClr>
                <a:schemeClr val="dk1"/>
              </a:buClr>
              <a:buSzPts val="1800"/>
              <a:buFont typeface="Times"/>
              <a:buChar char="»"/>
              <a:defRPr sz="2760"/>
            </a:lvl7pPr>
            <a:lvl8pPr marL="5608422" lvl="7" indent="-525789" algn="l">
              <a:lnSpc>
                <a:spcPct val="100000"/>
              </a:lnSpc>
              <a:spcBef>
                <a:spcPts val="553"/>
              </a:spcBef>
              <a:spcAft>
                <a:spcPts val="0"/>
              </a:spcAft>
              <a:buClr>
                <a:schemeClr val="dk1"/>
              </a:buClr>
              <a:buSzPts val="1800"/>
              <a:buFont typeface="Times"/>
              <a:buChar char="»"/>
              <a:defRPr sz="2760"/>
            </a:lvl8pPr>
            <a:lvl9pPr marL="6309474" lvl="8" indent="-525789" algn="l">
              <a:lnSpc>
                <a:spcPct val="100000"/>
              </a:lnSpc>
              <a:spcBef>
                <a:spcPts val="553"/>
              </a:spcBef>
              <a:spcAft>
                <a:spcPts val="0"/>
              </a:spcAft>
              <a:buClr>
                <a:schemeClr val="dk1"/>
              </a:buClr>
              <a:buSzPts val="1800"/>
              <a:buFont typeface="Times"/>
              <a:buChar char="»"/>
              <a:defRPr sz="2760"/>
            </a:lvl9pPr>
          </a:lstStyle>
          <a:p>
            <a:endParaRPr/>
          </a:p>
        </p:txBody>
      </p:sp>
      <p:sp>
        <p:nvSpPr>
          <p:cNvPr id="40" name="Google Shape;40;p7"/>
          <p:cNvSpPr txBox="1">
            <a:spLocks noGrp="1"/>
          </p:cNvSpPr>
          <p:nvPr>
            <p:ph type="body" idx="2"/>
          </p:nvPr>
        </p:nvSpPr>
        <p:spPr>
          <a:xfrm>
            <a:off x="21148040" y="8981440"/>
            <a:ext cx="17759679" cy="18653760"/>
          </a:xfrm>
          <a:prstGeom prst="rect">
            <a:avLst/>
          </a:prstGeom>
          <a:noFill/>
          <a:ln>
            <a:noFill/>
          </a:ln>
        </p:spPr>
        <p:txBody>
          <a:bodyPr spcFirstLastPara="1" wrap="square" lIns="365750" tIns="182875" rIns="365750" bIns="182875" anchor="t" anchorCtr="0">
            <a:noAutofit/>
          </a:bodyPr>
          <a:lstStyle>
            <a:lvl1pPr marL="701052" lvl="0" indent="-623158" algn="l">
              <a:lnSpc>
                <a:spcPct val="100000"/>
              </a:lnSpc>
              <a:spcBef>
                <a:spcPts val="859"/>
              </a:spcBef>
              <a:spcAft>
                <a:spcPts val="0"/>
              </a:spcAft>
              <a:buClr>
                <a:schemeClr val="dk1"/>
              </a:buClr>
              <a:buSzPts val="2800"/>
              <a:buFont typeface="Times"/>
              <a:buChar char="•"/>
              <a:defRPr sz="4294"/>
            </a:lvl1pPr>
            <a:lvl2pPr marL="1402104" lvl="1" indent="-584211" algn="l">
              <a:lnSpc>
                <a:spcPct val="100000"/>
              </a:lnSpc>
              <a:spcBef>
                <a:spcPts val="736"/>
              </a:spcBef>
              <a:spcAft>
                <a:spcPts val="0"/>
              </a:spcAft>
              <a:buClr>
                <a:schemeClr val="dk1"/>
              </a:buClr>
              <a:buSzPts val="2400"/>
              <a:buFont typeface="Times"/>
              <a:buChar char="–"/>
              <a:defRPr sz="3680"/>
            </a:lvl2pPr>
            <a:lvl3pPr marL="2103159" lvl="2" indent="-545264" algn="l">
              <a:lnSpc>
                <a:spcPct val="100000"/>
              </a:lnSpc>
              <a:spcBef>
                <a:spcPts val="614"/>
              </a:spcBef>
              <a:spcAft>
                <a:spcPts val="0"/>
              </a:spcAft>
              <a:buClr>
                <a:schemeClr val="dk1"/>
              </a:buClr>
              <a:buSzPts val="2000"/>
              <a:buFont typeface="Times"/>
              <a:buChar char="•"/>
              <a:defRPr sz="3066"/>
            </a:lvl3pPr>
            <a:lvl4pPr marL="2804211" lvl="3" indent="-525789" algn="l">
              <a:lnSpc>
                <a:spcPct val="100000"/>
              </a:lnSpc>
              <a:spcBef>
                <a:spcPts val="553"/>
              </a:spcBef>
              <a:spcAft>
                <a:spcPts val="0"/>
              </a:spcAft>
              <a:buClr>
                <a:schemeClr val="dk1"/>
              </a:buClr>
              <a:buSzPts val="1800"/>
              <a:buFont typeface="Times"/>
              <a:buChar char="–"/>
              <a:defRPr sz="2760"/>
            </a:lvl4pPr>
            <a:lvl5pPr marL="3505263" lvl="4" indent="-525789" algn="l">
              <a:lnSpc>
                <a:spcPct val="100000"/>
              </a:lnSpc>
              <a:spcBef>
                <a:spcPts val="553"/>
              </a:spcBef>
              <a:spcAft>
                <a:spcPts val="0"/>
              </a:spcAft>
              <a:buClr>
                <a:schemeClr val="dk1"/>
              </a:buClr>
              <a:buSzPts val="1800"/>
              <a:buFont typeface="Times"/>
              <a:buChar char="»"/>
              <a:defRPr sz="2760"/>
            </a:lvl5pPr>
            <a:lvl6pPr marL="4206315" lvl="5" indent="-525789" algn="l">
              <a:lnSpc>
                <a:spcPct val="100000"/>
              </a:lnSpc>
              <a:spcBef>
                <a:spcPts val="553"/>
              </a:spcBef>
              <a:spcAft>
                <a:spcPts val="0"/>
              </a:spcAft>
              <a:buClr>
                <a:schemeClr val="dk1"/>
              </a:buClr>
              <a:buSzPts val="1800"/>
              <a:buFont typeface="Times"/>
              <a:buChar char="»"/>
              <a:defRPr sz="2760"/>
            </a:lvl6pPr>
            <a:lvl7pPr marL="4907370" lvl="6" indent="-525789" algn="l">
              <a:lnSpc>
                <a:spcPct val="100000"/>
              </a:lnSpc>
              <a:spcBef>
                <a:spcPts val="553"/>
              </a:spcBef>
              <a:spcAft>
                <a:spcPts val="0"/>
              </a:spcAft>
              <a:buClr>
                <a:schemeClr val="dk1"/>
              </a:buClr>
              <a:buSzPts val="1800"/>
              <a:buFont typeface="Times"/>
              <a:buChar char="»"/>
              <a:defRPr sz="2760"/>
            </a:lvl7pPr>
            <a:lvl8pPr marL="5608422" lvl="7" indent="-525789" algn="l">
              <a:lnSpc>
                <a:spcPct val="100000"/>
              </a:lnSpc>
              <a:spcBef>
                <a:spcPts val="553"/>
              </a:spcBef>
              <a:spcAft>
                <a:spcPts val="0"/>
              </a:spcAft>
              <a:buClr>
                <a:schemeClr val="dk1"/>
              </a:buClr>
              <a:buSzPts val="1800"/>
              <a:buFont typeface="Times"/>
              <a:buChar char="»"/>
              <a:defRPr sz="2760"/>
            </a:lvl8pPr>
            <a:lvl9pPr marL="6309474" lvl="8" indent="-525789" algn="l">
              <a:lnSpc>
                <a:spcPct val="100000"/>
              </a:lnSpc>
              <a:spcBef>
                <a:spcPts val="553"/>
              </a:spcBef>
              <a:spcAft>
                <a:spcPts val="0"/>
              </a:spcAft>
              <a:buClr>
                <a:schemeClr val="dk1"/>
              </a:buClr>
              <a:buSzPts val="1800"/>
              <a:buFont typeface="Times"/>
              <a:buChar char="»"/>
              <a:defRPr sz="2760"/>
            </a:lvl9pPr>
          </a:lstStyle>
          <a:p>
            <a:endParaRPr/>
          </a:p>
        </p:txBody>
      </p:sp>
      <p:sp>
        <p:nvSpPr>
          <p:cNvPr id="41" name="Google Shape;41;p7"/>
          <p:cNvSpPr txBox="1">
            <a:spLocks noGrp="1"/>
          </p:cNvSpPr>
          <p:nvPr>
            <p:ph type="dt" idx="10"/>
          </p:nvPr>
        </p:nvSpPr>
        <p:spPr>
          <a:xfrm>
            <a:off x="3154680" y="28326080"/>
            <a:ext cx="8763000" cy="2072640"/>
          </a:xfrm>
          <a:prstGeom prst="rect">
            <a:avLst/>
          </a:prstGeom>
          <a:noFill/>
          <a:ln>
            <a:noFill/>
          </a:ln>
        </p:spPr>
        <p:txBody>
          <a:bodyPr spcFirstLastPara="1" wrap="square" lIns="365750" tIns="182875" rIns="365750" bIns="1828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4371321" y="28326080"/>
            <a:ext cx="13319761" cy="2072640"/>
          </a:xfrm>
          <a:prstGeom prst="rect">
            <a:avLst/>
          </a:prstGeom>
          <a:noFill/>
          <a:ln>
            <a:noFill/>
          </a:ln>
        </p:spPr>
        <p:txBody>
          <a:bodyPr spcFirstLastPara="1" wrap="square" lIns="365750" tIns="182875" rIns="365750" bIns="1828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30144720" y="28326080"/>
            <a:ext cx="8763000" cy="2072640"/>
          </a:xfrm>
          <a:prstGeom prst="rect">
            <a:avLst/>
          </a:prstGeom>
          <a:noFill/>
          <a:ln>
            <a:noFill/>
          </a:ln>
        </p:spPr>
        <p:txBody>
          <a:bodyPr spcFirstLastPara="1" wrap="square" lIns="365750" tIns="182875" rIns="365750" bIns="182875" anchor="t" anchorCtr="0">
            <a:noAutofit/>
          </a:bodyPr>
          <a:lstStyle>
            <a:lvl1pPr marL="0" marR="0" lvl="0"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2103120" y="1245473"/>
            <a:ext cx="37856160" cy="5181600"/>
          </a:xfrm>
          <a:prstGeom prst="rect">
            <a:avLst/>
          </a:prstGeom>
          <a:noFill/>
          <a:ln>
            <a:noFill/>
          </a:ln>
        </p:spPr>
        <p:txBody>
          <a:bodyPr spcFirstLastPara="1" wrap="square" lIns="365750" tIns="182875" rIns="365750" bIns="1828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2103120" y="6958727"/>
            <a:ext cx="18584864" cy="2901156"/>
          </a:xfrm>
          <a:prstGeom prst="rect">
            <a:avLst/>
          </a:prstGeom>
          <a:noFill/>
          <a:ln>
            <a:noFill/>
          </a:ln>
        </p:spPr>
        <p:txBody>
          <a:bodyPr spcFirstLastPara="1" wrap="square" lIns="365750" tIns="182875" rIns="365750" bIns="182875" anchor="b" anchorCtr="0">
            <a:noAutofit/>
          </a:bodyPr>
          <a:lstStyle>
            <a:lvl1pPr marL="701052" lvl="0" indent="-350527" algn="l">
              <a:lnSpc>
                <a:spcPct val="100000"/>
              </a:lnSpc>
              <a:spcBef>
                <a:spcPts val="736"/>
              </a:spcBef>
              <a:spcAft>
                <a:spcPts val="0"/>
              </a:spcAft>
              <a:buClr>
                <a:schemeClr val="dk1"/>
              </a:buClr>
              <a:buSzPts val="2400"/>
              <a:buFont typeface="Times"/>
              <a:buNone/>
              <a:defRPr sz="3680" b="1"/>
            </a:lvl1pPr>
            <a:lvl2pPr marL="1402104" lvl="1" indent="-350527" algn="l">
              <a:lnSpc>
                <a:spcPct val="100000"/>
              </a:lnSpc>
              <a:spcBef>
                <a:spcPts val="614"/>
              </a:spcBef>
              <a:spcAft>
                <a:spcPts val="0"/>
              </a:spcAft>
              <a:buClr>
                <a:schemeClr val="dk1"/>
              </a:buClr>
              <a:buSzPts val="2000"/>
              <a:buFont typeface="Times"/>
              <a:buNone/>
              <a:defRPr sz="3066" b="1"/>
            </a:lvl2pPr>
            <a:lvl3pPr marL="2103159" lvl="2" indent="-350527" algn="l">
              <a:lnSpc>
                <a:spcPct val="100000"/>
              </a:lnSpc>
              <a:spcBef>
                <a:spcPts val="553"/>
              </a:spcBef>
              <a:spcAft>
                <a:spcPts val="0"/>
              </a:spcAft>
              <a:buClr>
                <a:schemeClr val="dk1"/>
              </a:buClr>
              <a:buSzPts val="1800"/>
              <a:buFont typeface="Times"/>
              <a:buNone/>
              <a:defRPr sz="2760" b="1"/>
            </a:lvl3pPr>
            <a:lvl4pPr marL="2804211" lvl="3" indent="-350527" algn="l">
              <a:lnSpc>
                <a:spcPct val="100000"/>
              </a:lnSpc>
              <a:spcBef>
                <a:spcPts val="492"/>
              </a:spcBef>
              <a:spcAft>
                <a:spcPts val="0"/>
              </a:spcAft>
              <a:buClr>
                <a:schemeClr val="dk1"/>
              </a:buClr>
              <a:buSzPts val="1600"/>
              <a:buFont typeface="Times"/>
              <a:buNone/>
              <a:defRPr sz="2454" b="1"/>
            </a:lvl4pPr>
            <a:lvl5pPr marL="3505263" lvl="4" indent="-350527" algn="l">
              <a:lnSpc>
                <a:spcPct val="100000"/>
              </a:lnSpc>
              <a:spcBef>
                <a:spcPts val="492"/>
              </a:spcBef>
              <a:spcAft>
                <a:spcPts val="0"/>
              </a:spcAft>
              <a:buClr>
                <a:schemeClr val="dk1"/>
              </a:buClr>
              <a:buSzPts val="1600"/>
              <a:buFont typeface="Times"/>
              <a:buNone/>
              <a:defRPr sz="2454" b="1"/>
            </a:lvl5pPr>
            <a:lvl6pPr marL="4206315" lvl="5" indent="-350527" algn="l">
              <a:lnSpc>
                <a:spcPct val="100000"/>
              </a:lnSpc>
              <a:spcBef>
                <a:spcPts val="492"/>
              </a:spcBef>
              <a:spcAft>
                <a:spcPts val="0"/>
              </a:spcAft>
              <a:buClr>
                <a:schemeClr val="dk1"/>
              </a:buClr>
              <a:buSzPts val="1600"/>
              <a:buFont typeface="Times"/>
              <a:buNone/>
              <a:defRPr sz="2454" b="1"/>
            </a:lvl6pPr>
            <a:lvl7pPr marL="4907370" lvl="6" indent="-350527" algn="l">
              <a:lnSpc>
                <a:spcPct val="100000"/>
              </a:lnSpc>
              <a:spcBef>
                <a:spcPts val="492"/>
              </a:spcBef>
              <a:spcAft>
                <a:spcPts val="0"/>
              </a:spcAft>
              <a:buClr>
                <a:schemeClr val="dk1"/>
              </a:buClr>
              <a:buSzPts val="1600"/>
              <a:buFont typeface="Times"/>
              <a:buNone/>
              <a:defRPr sz="2454" b="1"/>
            </a:lvl7pPr>
            <a:lvl8pPr marL="5608422" lvl="7" indent="-350527" algn="l">
              <a:lnSpc>
                <a:spcPct val="100000"/>
              </a:lnSpc>
              <a:spcBef>
                <a:spcPts val="492"/>
              </a:spcBef>
              <a:spcAft>
                <a:spcPts val="0"/>
              </a:spcAft>
              <a:buClr>
                <a:schemeClr val="dk1"/>
              </a:buClr>
              <a:buSzPts val="1600"/>
              <a:buFont typeface="Times"/>
              <a:buNone/>
              <a:defRPr sz="2454" b="1"/>
            </a:lvl8pPr>
            <a:lvl9pPr marL="6309474" lvl="8" indent="-350527" algn="l">
              <a:lnSpc>
                <a:spcPct val="100000"/>
              </a:lnSpc>
              <a:spcBef>
                <a:spcPts val="492"/>
              </a:spcBef>
              <a:spcAft>
                <a:spcPts val="0"/>
              </a:spcAft>
              <a:buClr>
                <a:schemeClr val="dk1"/>
              </a:buClr>
              <a:buSzPts val="1600"/>
              <a:buFont typeface="Times"/>
              <a:buNone/>
              <a:defRPr sz="2454" b="1"/>
            </a:lvl9pPr>
          </a:lstStyle>
          <a:p>
            <a:endParaRPr/>
          </a:p>
        </p:txBody>
      </p:sp>
      <p:sp>
        <p:nvSpPr>
          <p:cNvPr id="47" name="Google Shape;47;p8"/>
          <p:cNvSpPr txBox="1">
            <a:spLocks noGrp="1"/>
          </p:cNvSpPr>
          <p:nvPr>
            <p:ph type="body" idx="2"/>
          </p:nvPr>
        </p:nvSpPr>
        <p:spPr>
          <a:xfrm>
            <a:off x="2103120" y="9859883"/>
            <a:ext cx="18584864" cy="17911604"/>
          </a:xfrm>
          <a:prstGeom prst="rect">
            <a:avLst/>
          </a:prstGeom>
          <a:noFill/>
          <a:ln>
            <a:noFill/>
          </a:ln>
        </p:spPr>
        <p:txBody>
          <a:bodyPr spcFirstLastPara="1" wrap="square" lIns="365750" tIns="182875" rIns="365750" bIns="182875" anchor="t" anchorCtr="0">
            <a:noAutofit/>
          </a:bodyPr>
          <a:lstStyle>
            <a:lvl1pPr marL="701052" lvl="0" indent="-584211" algn="l">
              <a:lnSpc>
                <a:spcPct val="100000"/>
              </a:lnSpc>
              <a:spcBef>
                <a:spcPts val="736"/>
              </a:spcBef>
              <a:spcAft>
                <a:spcPts val="0"/>
              </a:spcAft>
              <a:buClr>
                <a:schemeClr val="dk1"/>
              </a:buClr>
              <a:buSzPts val="2400"/>
              <a:buFont typeface="Times"/>
              <a:buChar char="•"/>
              <a:defRPr sz="3680"/>
            </a:lvl1pPr>
            <a:lvl2pPr marL="1402104" lvl="1" indent="-545264" algn="l">
              <a:lnSpc>
                <a:spcPct val="100000"/>
              </a:lnSpc>
              <a:spcBef>
                <a:spcPts val="614"/>
              </a:spcBef>
              <a:spcAft>
                <a:spcPts val="0"/>
              </a:spcAft>
              <a:buClr>
                <a:schemeClr val="dk1"/>
              </a:buClr>
              <a:buSzPts val="2000"/>
              <a:buFont typeface="Times"/>
              <a:buChar char="–"/>
              <a:defRPr sz="3066"/>
            </a:lvl2pPr>
            <a:lvl3pPr marL="2103159" lvl="2" indent="-525789" algn="l">
              <a:lnSpc>
                <a:spcPct val="100000"/>
              </a:lnSpc>
              <a:spcBef>
                <a:spcPts val="553"/>
              </a:spcBef>
              <a:spcAft>
                <a:spcPts val="0"/>
              </a:spcAft>
              <a:buClr>
                <a:schemeClr val="dk1"/>
              </a:buClr>
              <a:buSzPts val="1800"/>
              <a:buFont typeface="Times"/>
              <a:buChar char="•"/>
              <a:defRPr sz="2760"/>
            </a:lvl3pPr>
            <a:lvl4pPr marL="2804211" lvl="3" indent="-506315" algn="l">
              <a:lnSpc>
                <a:spcPct val="100000"/>
              </a:lnSpc>
              <a:spcBef>
                <a:spcPts val="492"/>
              </a:spcBef>
              <a:spcAft>
                <a:spcPts val="0"/>
              </a:spcAft>
              <a:buClr>
                <a:schemeClr val="dk1"/>
              </a:buClr>
              <a:buSzPts val="1600"/>
              <a:buFont typeface="Times"/>
              <a:buChar char="–"/>
              <a:defRPr sz="2454"/>
            </a:lvl4pPr>
            <a:lvl5pPr marL="3505263" lvl="4" indent="-506315" algn="l">
              <a:lnSpc>
                <a:spcPct val="100000"/>
              </a:lnSpc>
              <a:spcBef>
                <a:spcPts val="492"/>
              </a:spcBef>
              <a:spcAft>
                <a:spcPts val="0"/>
              </a:spcAft>
              <a:buClr>
                <a:schemeClr val="dk1"/>
              </a:buClr>
              <a:buSzPts val="1600"/>
              <a:buFont typeface="Times"/>
              <a:buChar char="»"/>
              <a:defRPr sz="2454"/>
            </a:lvl5pPr>
            <a:lvl6pPr marL="4206315" lvl="5" indent="-506315" algn="l">
              <a:lnSpc>
                <a:spcPct val="100000"/>
              </a:lnSpc>
              <a:spcBef>
                <a:spcPts val="492"/>
              </a:spcBef>
              <a:spcAft>
                <a:spcPts val="0"/>
              </a:spcAft>
              <a:buClr>
                <a:schemeClr val="dk1"/>
              </a:buClr>
              <a:buSzPts val="1600"/>
              <a:buFont typeface="Times"/>
              <a:buChar char="»"/>
              <a:defRPr sz="2454"/>
            </a:lvl6pPr>
            <a:lvl7pPr marL="4907370" lvl="6" indent="-506315" algn="l">
              <a:lnSpc>
                <a:spcPct val="100000"/>
              </a:lnSpc>
              <a:spcBef>
                <a:spcPts val="492"/>
              </a:spcBef>
              <a:spcAft>
                <a:spcPts val="0"/>
              </a:spcAft>
              <a:buClr>
                <a:schemeClr val="dk1"/>
              </a:buClr>
              <a:buSzPts val="1600"/>
              <a:buFont typeface="Times"/>
              <a:buChar char="»"/>
              <a:defRPr sz="2454"/>
            </a:lvl7pPr>
            <a:lvl8pPr marL="5608422" lvl="7" indent="-506315" algn="l">
              <a:lnSpc>
                <a:spcPct val="100000"/>
              </a:lnSpc>
              <a:spcBef>
                <a:spcPts val="492"/>
              </a:spcBef>
              <a:spcAft>
                <a:spcPts val="0"/>
              </a:spcAft>
              <a:buClr>
                <a:schemeClr val="dk1"/>
              </a:buClr>
              <a:buSzPts val="1600"/>
              <a:buFont typeface="Times"/>
              <a:buChar char="»"/>
              <a:defRPr sz="2454"/>
            </a:lvl8pPr>
            <a:lvl9pPr marL="6309474" lvl="8" indent="-506315" algn="l">
              <a:lnSpc>
                <a:spcPct val="100000"/>
              </a:lnSpc>
              <a:spcBef>
                <a:spcPts val="492"/>
              </a:spcBef>
              <a:spcAft>
                <a:spcPts val="0"/>
              </a:spcAft>
              <a:buClr>
                <a:schemeClr val="dk1"/>
              </a:buClr>
              <a:buSzPts val="1600"/>
              <a:buFont typeface="Times"/>
              <a:buChar char="»"/>
              <a:defRPr sz="2454"/>
            </a:lvl9pPr>
          </a:lstStyle>
          <a:p>
            <a:endParaRPr/>
          </a:p>
        </p:txBody>
      </p:sp>
      <p:sp>
        <p:nvSpPr>
          <p:cNvPr id="48" name="Google Shape;48;p8"/>
          <p:cNvSpPr txBox="1">
            <a:spLocks noGrp="1"/>
          </p:cNvSpPr>
          <p:nvPr>
            <p:ph type="body" idx="3"/>
          </p:nvPr>
        </p:nvSpPr>
        <p:spPr>
          <a:xfrm>
            <a:off x="21367116" y="6958727"/>
            <a:ext cx="18592164" cy="2901156"/>
          </a:xfrm>
          <a:prstGeom prst="rect">
            <a:avLst/>
          </a:prstGeom>
          <a:noFill/>
          <a:ln>
            <a:noFill/>
          </a:ln>
        </p:spPr>
        <p:txBody>
          <a:bodyPr spcFirstLastPara="1" wrap="square" lIns="365750" tIns="182875" rIns="365750" bIns="182875" anchor="b" anchorCtr="0">
            <a:noAutofit/>
          </a:bodyPr>
          <a:lstStyle>
            <a:lvl1pPr marL="701052" lvl="0" indent="-350527" algn="l">
              <a:lnSpc>
                <a:spcPct val="100000"/>
              </a:lnSpc>
              <a:spcBef>
                <a:spcPts val="736"/>
              </a:spcBef>
              <a:spcAft>
                <a:spcPts val="0"/>
              </a:spcAft>
              <a:buClr>
                <a:schemeClr val="dk1"/>
              </a:buClr>
              <a:buSzPts val="2400"/>
              <a:buFont typeface="Times"/>
              <a:buNone/>
              <a:defRPr sz="3680" b="1"/>
            </a:lvl1pPr>
            <a:lvl2pPr marL="1402104" lvl="1" indent="-350527" algn="l">
              <a:lnSpc>
                <a:spcPct val="100000"/>
              </a:lnSpc>
              <a:spcBef>
                <a:spcPts val="614"/>
              </a:spcBef>
              <a:spcAft>
                <a:spcPts val="0"/>
              </a:spcAft>
              <a:buClr>
                <a:schemeClr val="dk1"/>
              </a:buClr>
              <a:buSzPts val="2000"/>
              <a:buFont typeface="Times"/>
              <a:buNone/>
              <a:defRPr sz="3066" b="1"/>
            </a:lvl2pPr>
            <a:lvl3pPr marL="2103159" lvl="2" indent="-350527" algn="l">
              <a:lnSpc>
                <a:spcPct val="100000"/>
              </a:lnSpc>
              <a:spcBef>
                <a:spcPts val="553"/>
              </a:spcBef>
              <a:spcAft>
                <a:spcPts val="0"/>
              </a:spcAft>
              <a:buClr>
                <a:schemeClr val="dk1"/>
              </a:buClr>
              <a:buSzPts val="1800"/>
              <a:buFont typeface="Times"/>
              <a:buNone/>
              <a:defRPr sz="2760" b="1"/>
            </a:lvl3pPr>
            <a:lvl4pPr marL="2804211" lvl="3" indent="-350527" algn="l">
              <a:lnSpc>
                <a:spcPct val="100000"/>
              </a:lnSpc>
              <a:spcBef>
                <a:spcPts val="492"/>
              </a:spcBef>
              <a:spcAft>
                <a:spcPts val="0"/>
              </a:spcAft>
              <a:buClr>
                <a:schemeClr val="dk1"/>
              </a:buClr>
              <a:buSzPts val="1600"/>
              <a:buFont typeface="Times"/>
              <a:buNone/>
              <a:defRPr sz="2454" b="1"/>
            </a:lvl4pPr>
            <a:lvl5pPr marL="3505263" lvl="4" indent="-350527" algn="l">
              <a:lnSpc>
                <a:spcPct val="100000"/>
              </a:lnSpc>
              <a:spcBef>
                <a:spcPts val="492"/>
              </a:spcBef>
              <a:spcAft>
                <a:spcPts val="0"/>
              </a:spcAft>
              <a:buClr>
                <a:schemeClr val="dk1"/>
              </a:buClr>
              <a:buSzPts val="1600"/>
              <a:buFont typeface="Times"/>
              <a:buNone/>
              <a:defRPr sz="2454" b="1"/>
            </a:lvl5pPr>
            <a:lvl6pPr marL="4206315" lvl="5" indent="-350527" algn="l">
              <a:lnSpc>
                <a:spcPct val="100000"/>
              </a:lnSpc>
              <a:spcBef>
                <a:spcPts val="492"/>
              </a:spcBef>
              <a:spcAft>
                <a:spcPts val="0"/>
              </a:spcAft>
              <a:buClr>
                <a:schemeClr val="dk1"/>
              </a:buClr>
              <a:buSzPts val="1600"/>
              <a:buFont typeface="Times"/>
              <a:buNone/>
              <a:defRPr sz="2454" b="1"/>
            </a:lvl6pPr>
            <a:lvl7pPr marL="4907370" lvl="6" indent="-350527" algn="l">
              <a:lnSpc>
                <a:spcPct val="100000"/>
              </a:lnSpc>
              <a:spcBef>
                <a:spcPts val="492"/>
              </a:spcBef>
              <a:spcAft>
                <a:spcPts val="0"/>
              </a:spcAft>
              <a:buClr>
                <a:schemeClr val="dk1"/>
              </a:buClr>
              <a:buSzPts val="1600"/>
              <a:buFont typeface="Times"/>
              <a:buNone/>
              <a:defRPr sz="2454" b="1"/>
            </a:lvl7pPr>
            <a:lvl8pPr marL="5608422" lvl="7" indent="-350527" algn="l">
              <a:lnSpc>
                <a:spcPct val="100000"/>
              </a:lnSpc>
              <a:spcBef>
                <a:spcPts val="492"/>
              </a:spcBef>
              <a:spcAft>
                <a:spcPts val="0"/>
              </a:spcAft>
              <a:buClr>
                <a:schemeClr val="dk1"/>
              </a:buClr>
              <a:buSzPts val="1600"/>
              <a:buFont typeface="Times"/>
              <a:buNone/>
              <a:defRPr sz="2454" b="1"/>
            </a:lvl8pPr>
            <a:lvl9pPr marL="6309474" lvl="8" indent="-350527" algn="l">
              <a:lnSpc>
                <a:spcPct val="100000"/>
              </a:lnSpc>
              <a:spcBef>
                <a:spcPts val="492"/>
              </a:spcBef>
              <a:spcAft>
                <a:spcPts val="0"/>
              </a:spcAft>
              <a:buClr>
                <a:schemeClr val="dk1"/>
              </a:buClr>
              <a:buSzPts val="1600"/>
              <a:buFont typeface="Times"/>
              <a:buNone/>
              <a:defRPr sz="2454" b="1"/>
            </a:lvl9pPr>
          </a:lstStyle>
          <a:p>
            <a:endParaRPr/>
          </a:p>
        </p:txBody>
      </p:sp>
      <p:sp>
        <p:nvSpPr>
          <p:cNvPr id="49" name="Google Shape;49;p8"/>
          <p:cNvSpPr txBox="1">
            <a:spLocks noGrp="1"/>
          </p:cNvSpPr>
          <p:nvPr>
            <p:ph type="body" idx="4"/>
          </p:nvPr>
        </p:nvSpPr>
        <p:spPr>
          <a:xfrm>
            <a:off x="21367116" y="9859883"/>
            <a:ext cx="18592164" cy="17911604"/>
          </a:xfrm>
          <a:prstGeom prst="rect">
            <a:avLst/>
          </a:prstGeom>
          <a:noFill/>
          <a:ln>
            <a:noFill/>
          </a:ln>
        </p:spPr>
        <p:txBody>
          <a:bodyPr spcFirstLastPara="1" wrap="square" lIns="365750" tIns="182875" rIns="365750" bIns="182875" anchor="t" anchorCtr="0">
            <a:noAutofit/>
          </a:bodyPr>
          <a:lstStyle>
            <a:lvl1pPr marL="701052" lvl="0" indent="-584211" algn="l">
              <a:lnSpc>
                <a:spcPct val="100000"/>
              </a:lnSpc>
              <a:spcBef>
                <a:spcPts val="736"/>
              </a:spcBef>
              <a:spcAft>
                <a:spcPts val="0"/>
              </a:spcAft>
              <a:buClr>
                <a:schemeClr val="dk1"/>
              </a:buClr>
              <a:buSzPts val="2400"/>
              <a:buFont typeface="Times"/>
              <a:buChar char="•"/>
              <a:defRPr sz="3680"/>
            </a:lvl1pPr>
            <a:lvl2pPr marL="1402104" lvl="1" indent="-545264" algn="l">
              <a:lnSpc>
                <a:spcPct val="100000"/>
              </a:lnSpc>
              <a:spcBef>
                <a:spcPts val="614"/>
              </a:spcBef>
              <a:spcAft>
                <a:spcPts val="0"/>
              </a:spcAft>
              <a:buClr>
                <a:schemeClr val="dk1"/>
              </a:buClr>
              <a:buSzPts val="2000"/>
              <a:buFont typeface="Times"/>
              <a:buChar char="–"/>
              <a:defRPr sz="3066"/>
            </a:lvl2pPr>
            <a:lvl3pPr marL="2103159" lvl="2" indent="-525789" algn="l">
              <a:lnSpc>
                <a:spcPct val="100000"/>
              </a:lnSpc>
              <a:spcBef>
                <a:spcPts val="553"/>
              </a:spcBef>
              <a:spcAft>
                <a:spcPts val="0"/>
              </a:spcAft>
              <a:buClr>
                <a:schemeClr val="dk1"/>
              </a:buClr>
              <a:buSzPts val="1800"/>
              <a:buFont typeface="Times"/>
              <a:buChar char="•"/>
              <a:defRPr sz="2760"/>
            </a:lvl3pPr>
            <a:lvl4pPr marL="2804211" lvl="3" indent="-506315" algn="l">
              <a:lnSpc>
                <a:spcPct val="100000"/>
              </a:lnSpc>
              <a:spcBef>
                <a:spcPts val="492"/>
              </a:spcBef>
              <a:spcAft>
                <a:spcPts val="0"/>
              </a:spcAft>
              <a:buClr>
                <a:schemeClr val="dk1"/>
              </a:buClr>
              <a:buSzPts val="1600"/>
              <a:buFont typeface="Times"/>
              <a:buChar char="–"/>
              <a:defRPr sz="2454"/>
            </a:lvl4pPr>
            <a:lvl5pPr marL="3505263" lvl="4" indent="-506315" algn="l">
              <a:lnSpc>
                <a:spcPct val="100000"/>
              </a:lnSpc>
              <a:spcBef>
                <a:spcPts val="492"/>
              </a:spcBef>
              <a:spcAft>
                <a:spcPts val="0"/>
              </a:spcAft>
              <a:buClr>
                <a:schemeClr val="dk1"/>
              </a:buClr>
              <a:buSzPts val="1600"/>
              <a:buFont typeface="Times"/>
              <a:buChar char="»"/>
              <a:defRPr sz="2454"/>
            </a:lvl5pPr>
            <a:lvl6pPr marL="4206315" lvl="5" indent="-506315" algn="l">
              <a:lnSpc>
                <a:spcPct val="100000"/>
              </a:lnSpc>
              <a:spcBef>
                <a:spcPts val="492"/>
              </a:spcBef>
              <a:spcAft>
                <a:spcPts val="0"/>
              </a:spcAft>
              <a:buClr>
                <a:schemeClr val="dk1"/>
              </a:buClr>
              <a:buSzPts val="1600"/>
              <a:buFont typeface="Times"/>
              <a:buChar char="»"/>
              <a:defRPr sz="2454"/>
            </a:lvl6pPr>
            <a:lvl7pPr marL="4907370" lvl="6" indent="-506315" algn="l">
              <a:lnSpc>
                <a:spcPct val="100000"/>
              </a:lnSpc>
              <a:spcBef>
                <a:spcPts val="492"/>
              </a:spcBef>
              <a:spcAft>
                <a:spcPts val="0"/>
              </a:spcAft>
              <a:buClr>
                <a:schemeClr val="dk1"/>
              </a:buClr>
              <a:buSzPts val="1600"/>
              <a:buFont typeface="Times"/>
              <a:buChar char="»"/>
              <a:defRPr sz="2454"/>
            </a:lvl7pPr>
            <a:lvl8pPr marL="5608422" lvl="7" indent="-506315" algn="l">
              <a:lnSpc>
                <a:spcPct val="100000"/>
              </a:lnSpc>
              <a:spcBef>
                <a:spcPts val="492"/>
              </a:spcBef>
              <a:spcAft>
                <a:spcPts val="0"/>
              </a:spcAft>
              <a:buClr>
                <a:schemeClr val="dk1"/>
              </a:buClr>
              <a:buSzPts val="1600"/>
              <a:buFont typeface="Times"/>
              <a:buChar char="»"/>
              <a:defRPr sz="2454"/>
            </a:lvl8pPr>
            <a:lvl9pPr marL="6309474" lvl="8" indent="-506315" algn="l">
              <a:lnSpc>
                <a:spcPct val="100000"/>
              </a:lnSpc>
              <a:spcBef>
                <a:spcPts val="492"/>
              </a:spcBef>
              <a:spcAft>
                <a:spcPts val="0"/>
              </a:spcAft>
              <a:buClr>
                <a:schemeClr val="dk1"/>
              </a:buClr>
              <a:buSzPts val="1600"/>
              <a:buFont typeface="Times"/>
              <a:buChar char="»"/>
              <a:defRPr sz="2454"/>
            </a:lvl9pPr>
          </a:lstStyle>
          <a:p>
            <a:endParaRPr/>
          </a:p>
        </p:txBody>
      </p:sp>
      <p:sp>
        <p:nvSpPr>
          <p:cNvPr id="50" name="Google Shape;50;p8"/>
          <p:cNvSpPr txBox="1">
            <a:spLocks noGrp="1"/>
          </p:cNvSpPr>
          <p:nvPr>
            <p:ph type="dt" idx="10"/>
          </p:nvPr>
        </p:nvSpPr>
        <p:spPr>
          <a:xfrm>
            <a:off x="3154680" y="28326080"/>
            <a:ext cx="8763000" cy="2072640"/>
          </a:xfrm>
          <a:prstGeom prst="rect">
            <a:avLst/>
          </a:prstGeom>
          <a:noFill/>
          <a:ln>
            <a:noFill/>
          </a:ln>
        </p:spPr>
        <p:txBody>
          <a:bodyPr spcFirstLastPara="1" wrap="square" lIns="365750" tIns="182875" rIns="365750" bIns="1828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14371321" y="28326080"/>
            <a:ext cx="13319761" cy="2072640"/>
          </a:xfrm>
          <a:prstGeom prst="rect">
            <a:avLst/>
          </a:prstGeom>
          <a:noFill/>
          <a:ln>
            <a:noFill/>
          </a:ln>
        </p:spPr>
        <p:txBody>
          <a:bodyPr spcFirstLastPara="1" wrap="square" lIns="365750" tIns="182875" rIns="365750" bIns="1828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30144720" y="28326080"/>
            <a:ext cx="8763000" cy="2072640"/>
          </a:xfrm>
          <a:prstGeom prst="rect">
            <a:avLst/>
          </a:prstGeom>
          <a:noFill/>
          <a:ln>
            <a:noFill/>
          </a:ln>
        </p:spPr>
        <p:txBody>
          <a:bodyPr spcFirstLastPara="1" wrap="square" lIns="365750" tIns="182875" rIns="365750" bIns="182875" anchor="t" anchorCtr="0">
            <a:noAutofit/>
          </a:bodyPr>
          <a:lstStyle>
            <a:lvl1pPr marL="0" marR="0" lvl="0"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3154681" y="2763520"/>
            <a:ext cx="35753039" cy="5181600"/>
          </a:xfrm>
          <a:prstGeom prst="rect">
            <a:avLst/>
          </a:prstGeom>
          <a:noFill/>
          <a:ln>
            <a:noFill/>
          </a:ln>
        </p:spPr>
        <p:txBody>
          <a:bodyPr spcFirstLastPara="1" wrap="square" lIns="365750" tIns="182875" rIns="365750" bIns="1828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3154680" y="28326080"/>
            <a:ext cx="8763000" cy="2072640"/>
          </a:xfrm>
          <a:prstGeom prst="rect">
            <a:avLst/>
          </a:prstGeom>
          <a:noFill/>
          <a:ln>
            <a:noFill/>
          </a:ln>
        </p:spPr>
        <p:txBody>
          <a:bodyPr spcFirstLastPara="1" wrap="square" lIns="365750" tIns="182875" rIns="365750" bIns="1828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371321" y="28326080"/>
            <a:ext cx="13319761" cy="2072640"/>
          </a:xfrm>
          <a:prstGeom prst="rect">
            <a:avLst/>
          </a:prstGeom>
          <a:noFill/>
          <a:ln>
            <a:noFill/>
          </a:ln>
        </p:spPr>
        <p:txBody>
          <a:bodyPr spcFirstLastPara="1" wrap="square" lIns="365750" tIns="182875" rIns="365750" bIns="1828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0144720" y="28326080"/>
            <a:ext cx="8763000" cy="2072640"/>
          </a:xfrm>
          <a:prstGeom prst="rect">
            <a:avLst/>
          </a:prstGeom>
          <a:noFill/>
          <a:ln>
            <a:noFill/>
          </a:ln>
        </p:spPr>
        <p:txBody>
          <a:bodyPr spcFirstLastPara="1" wrap="square" lIns="365750" tIns="182875" rIns="365750" bIns="182875" anchor="t" anchorCtr="0">
            <a:noAutofit/>
          </a:bodyPr>
          <a:lstStyle>
            <a:lvl1pPr marL="0" marR="0" lvl="0"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03121" y="1237378"/>
            <a:ext cx="13838238" cy="5267960"/>
          </a:xfrm>
          <a:prstGeom prst="rect">
            <a:avLst/>
          </a:prstGeom>
          <a:noFill/>
          <a:ln>
            <a:noFill/>
          </a:ln>
        </p:spPr>
        <p:txBody>
          <a:bodyPr spcFirstLastPara="1" wrap="square" lIns="365750" tIns="182875" rIns="365750" bIns="182875" anchor="b" anchorCtr="0">
            <a:noAutofit/>
          </a:bodyPr>
          <a:lstStyle>
            <a:lvl1pPr lvl="0" algn="l">
              <a:lnSpc>
                <a:spcPct val="100000"/>
              </a:lnSpc>
              <a:spcBef>
                <a:spcPts val="0"/>
              </a:spcBef>
              <a:spcAft>
                <a:spcPts val="0"/>
              </a:spcAft>
              <a:buSzPts val="1400"/>
              <a:buNone/>
              <a:defRPr sz="3066"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6445232" y="1237378"/>
            <a:ext cx="23514049" cy="26534110"/>
          </a:xfrm>
          <a:prstGeom prst="rect">
            <a:avLst/>
          </a:prstGeom>
          <a:noFill/>
          <a:ln>
            <a:noFill/>
          </a:ln>
        </p:spPr>
        <p:txBody>
          <a:bodyPr spcFirstLastPara="1" wrap="square" lIns="365750" tIns="182875" rIns="365750" bIns="182875" anchor="t" anchorCtr="0">
            <a:noAutofit/>
          </a:bodyPr>
          <a:lstStyle>
            <a:lvl1pPr marL="701052" lvl="0" indent="-662105" algn="l">
              <a:lnSpc>
                <a:spcPct val="100000"/>
              </a:lnSpc>
              <a:spcBef>
                <a:spcPts val="981"/>
              </a:spcBef>
              <a:spcAft>
                <a:spcPts val="0"/>
              </a:spcAft>
              <a:buClr>
                <a:schemeClr val="dk1"/>
              </a:buClr>
              <a:buSzPts val="3200"/>
              <a:buFont typeface="Times"/>
              <a:buChar char="•"/>
              <a:defRPr sz="4906"/>
            </a:lvl1pPr>
            <a:lvl2pPr marL="1402104" lvl="1" indent="-623158" algn="l">
              <a:lnSpc>
                <a:spcPct val="100000"/>
              </a:lnSpc>
              <a:spcBef>
                <a:spcPts val="859"/>
              </a:spcBef>
              <a:spcAft>
                <a:spcPts val="0"/>
              </a:spcAft>
              <a:buClr>
                <a:schemeClr val="dk1"/>
              </a:buClr>
              <a:buSzPts val="2800"/>
              <a:buFont typeface="Times"/>
              <a:buChar char="–"/>
              <a:defRPr sz="4294"/>
            </a:lvl2pPr>
            <a:lvl3pPr marL="2103159" lvl="2" indent="-584211" algn="l">
              <a:lnSpc>
                <a:spcPct val="100000"/>
              </a:lnSpc>
              <a:spcBef>
                <a:spcPts val="736"/>
              </a:spcBef>
              <a:spcAft>
                <a:spcPts val="0"/>
              </a:spcAft>
              <a:buClr>
                <a:schemeClr val="dk1"/>
              </a:buClr>
              <a:buSzPts val="2400"/>
              <a:buFont typeface="Times"/>
              <a:buChar char="•"/>
              <a:defRPr sz="3680"/>
            </a:lvl3pPr>
            <a:lvl4pPr marL="2804211" lvl="3" indent="-545264" algn="l">
              <a:lnSpc>
                <a:spcPct val="100000"/>
              </a:lnSpc>
              <a:spcBef>
                <a:spcPts val="614"/>
              </a:spcBef>
              <a:spcAft>
                <a:spcPts val="0"/>
              </a:spcAft>
              <a:buClr>
                <a:schemeClr val="dk1"/>
              </a:buClr>
              <a:buSzPts val="2000"/>
              <a:buFont typeface="Times"/>
              <a:buChar char="–"/>
              <a:defRPr sz="3066"/>
            </a:lvl4pPr>
            <a:lvl5pPr marL="3505263" lvl="4" indent="-545264" algn="l">
              <a:lnSpc>
                <a:spcPct val="100000"/>
              </a:lnSpc>
              <a:spcBef>
                <a:spcPts val="614"/>
              </a:spcBef>
              <a:spcAft>
                <a:spcPts val="0"/>
              </a:spcAft>
              <a:buClr>
                <a:schemeClr val="dk1"/>
              </a:buClr>
              <a:buSzPts val="2000"/>
              <a:buFont typeface="Times"/>
              <a:buChar char="»"/>
              <a:defRPr sz="3066"/>
            </a:lvl5pPr>
            <a:lvl6pPr marL="4206315" lvl="5" indent="-545264" algn="l">
              <a:lnSpc>
                <a:spcPct val="100000"/>
              </a:lnSpc>
              <a:spcBef>
                <a:spcPts val="614"/>
              </a:spcBef>
              <a:spcAft>
                <a:spcPts val="0"/>
              </a:spcAft>
              <a:buClr>
                <a:schemeClr val="dk1"/>
              </a:buClr>
              <a:buSzPts val="2000"/>
              <a:buFont typeface="Times"/>
              <a:buChar char="»"/>
              <a:defRPr sz="3066"/>
            </a:lvl6pPr>
            <a:lvl7pPr marL="4907370" lvl="6" indent="-545264" algn="l">
              <a:lnSpc>
                <a:spcPct val="100000"/>
              </a:lnSpc>
              <a:spcBef>
                <a:spcPts val="614"/>
              </a:spcBef>
              <a:spcAft>
                <a:spcPts val="0"/>
              </a:spcAft>
              <a:buClr>
                <a:schemeClr val="dk1"/>
              </a:buClr>
              <a:buSzPts val="2000"/>
              <a:buFont typeface="Times"/>
              <a:buChar char="»"/>
              <a:defRPr sz="3066"/>
            </a:lvl7pPr>
            <a:lvl8pPr marL="5608422" lvl="7" indent="-545264" algn="l">
              <a:lnSpc>
                <a:spcPct val="100000"/>
              </a:lnSpc>
              <a:spcBef>
                <a:spcPts val="614"/>
              </a:spcBef>
              <a:spcAft>
                <a:spcPts val="0"/>
              </a:spcAft>
              <a:buClr>
                <a:schemeClr val="dk1"/>
              </a:buClr>
              <a:buSzPts val="2000"/>
              <a:buFont typeface="Times"/>
              <a:buChar char="»"/>
              <a:defRPr sz="3066"/>
            </a:lvl8pPr>
            <a:lvl9pPr marL="6309474" lvl="8" indent="-545264" algn="l">
              <a:lnSpc>
                <a:spcPct val="100000"/>
              </a:lnSpc>
              <a:spcBef>
                <a:spcPts val="614"/>
              </a:spcBef>
              <a:spcAft>
                <a:spcPts val="0"/>
              </a:spcAft>
              <a:buClr>
                <a:schemeClr val="dk1"/>
              </a:buClr>
              <a:buSzPts val="2000"/>
              <a:buFont typeface="Times"/>
              <a:buChar char="»"/>
              <a:defRPr sz="3066"/>
            </a:lvl9pPr>
          </a:lstStyle>
          <a:p>
            <a:endParaRPr/>
          </a:p>
        </p:txBody>
      </p:sp>
      <p:sp>
        <p:nvSpPr>
          <p:cNvPr id="61" name="Google Shape;61;p10"/>
          <p:cNvSpPr txBox="1">
            <a:spLocks noGrp="1"/>
          </p:cNvSpPr>
          <p:nvPr>
            <p:ph type="body" idx="2"/>
          </p:nvPr>
        </p:nvSpPr>
        <p:spPr>
          <a:xfrm>
            <a:off x="2103121" y="6505338"/>
            <a:ext cx="13838238" cy="21266150"/>
          </a:xfrm>
          <a:prstGeom prst="rect">
            <a:avLst/>
          </a:prstGeom>
          <a:noFill/>
          <a:ln>
            <a:noFill/>
          </a:ln>
        </p:spPr>
        <p:txBody>
          <a:bodyPr spcFirstLastPara="1" wrap="square" lIns="365750" tIns="182875" rIns="365750" bIns="182875" anchor="t" anchorCtr="0">
            <a:noAutofit/>
          </a:bodyPr>
          <a:lstStyle>
            <a:lvl1pPr marL="701052" lvl="0" indent="-350527" algn="l">
              <a:lnSpc>
                <a:spcPct val="100000"/>
              </a:lnSpc>
              <a:spcBef>
                <a:spcPts val="428"/>
              </a:spcBef>
              <a:spcAft>
                <a:spcPts val="0"/>
              </a:spcAft>
              <a:buClr>
                <a:schemeClr val="dk1"/>
              </a:buClr>
              <a:buSzPts val="1400"/>
              <a:buFont typeface="Times"/>
              <a:buNone/>
              <a:defRPr sz="2146"/>
            </a:lvl1pPr>
            <a:lvl2pPr marL="1402104" lvl="1" indent="-350527" algn="l">
              <a:lnSpc>
                <a:spcPct val="100000"/>
              </a:lnSpc>
              <a:spcBef>
                <a:spcPts val="367"/>
              </a:spcBef>
              <a:spcAft>
                <a:spcPts val="0"/>
              </a:spcAft>
              <a:buClr>
                <a:schemeClr val="dk1"/>
              </a:buClr>
              <a:buSzPts val="1200"/>
              <a:buFont typeface="Times"/>
              <a:buNone/>
              <a:defRPr sz="1840"/>
            </a:lvl2pPr>
            <a:lvl3pPr marL="2103159" lvl="2" indent="-350527" algn="l">
              <a:lnSpc>
                <a:spcPct val="100000"/>
              </a:lnSpc>
              <a:spcBef>
                <a:spcPts val="306"/>
              </a:spcBef>
              <a:spcAft>
                <a:spcPts val="0"/>
              </a:spcAft>
              <a:buClr>
                <a:schemeClr val="dk1"/>
              </a:buClr>
              <a:buSzPts val="1000"/>
              <a:buFont typeface="Times"/>
              <a:buNone/>
              <a:defRPr sz="1534"/>
            </a:lvl3pPr>
            <a:lvl4pPr marL="2804211" lvl="3" indent="-350527" algn="l">
              <a:lnSpc>
                <a:spcPct val="100000"/>
              </a:lnSpc>
              <a:spcBef>
                <a:spcPts val="276"/>
              </a:spcBef>
              <a:spcAft>
                <a:spcPts val="0"/>
              </a:spcAft>
              <a:buClr>
                <a:schemeClr val="dk1"/>
              </a:buClr>
              <a:buSzPts val="900"/>
              <a:buFont typeface="Times"/>
              <a:buNone/>
              <a:defRPr sz="1380"/>
            </a:lvl4pPr>
            <a:lvl5pPr marL="3505263" lvl="4" indent="-350527" algn="l">
              <a:lnSpc>
                <a:spcPct val="100000"/>
              </a:lnSpc>
              <a:spcBef>
                <a:spcPts val="276"/>
              </a:spcBef>
              <a:spcAft>
                <a:spcPts val="0"/>
              </a:spcAft>
              <a:buClr>
                <a:schemeClr val="dk1"/>
              </a:buClr>
              <a:buSzPts val="900"/>
              <a:buFont typeface="Times"/>
              <a:buNone/>
              <a:defRPr sz="1380"/>
            </a:lvl5pPr>
            <a:lvl6pPr marL="4206315" lvl="5" indent="-350527" algn="l">
              <a:lnSpc>
                <a:spcPct val="100000"/>
              </a:lnSpc>
              <a:spcBef>
                <a:spcPts val="276"/>
              </a:spcBef>
              <a:spcAft>
                <a:spcPts val="0"/>
              </a:spcAft>
              <a:buClr>
                <a:schemeClr val="dk1"/>
              </a:buClr>
              <a:buSzPts val="900"/>
              <a:buFont typeface="Times"/>
              <a:buNone/>
              <a:defRPr sz="1380"/>
            </a:lvl6pPr>
            <a:lvl7pPr marL="4907370" lvl="6" indent="-350527" algn="l">
              <a:lnSpc>
                <a:spcPct val="100000"/>
              </a:lnSpc>
              <a:spcBef>
                <a:spcPts val="276"/>
              </a:spcBef>
              <a:spcAft>
                <a:spcPts val="0"/>
              </a:spcAft>
              <a:buClr>
                <a:schemeClr val="dk1"/>
              </a:buClr>
              <a:buSzPts val="900"/>
              <a:buFont typeface="Times"/>
              <a:buNone/>
              <a:defRPr sz="1380"/>
            </a:lvl7pPr>
            <a:lvl8pPr marL="5608422" lvl="7" indent="-350527" algn="l">
              <a:lnSpc>
                <a:spcPct val="100000"/>
              </a:lnSpc>
              <a:spcBef>
                <a:spcPts val="276"/>
              </a:spcBef>
              <a:spcAft>
                <a:spcPts val="0"/>
              </a:spcAft>
              <a:buClr>
                <a:schemeClr val="dk1"/>
              </a:buClr>
              <a:buSzPts val="900"/>
              <a:buFont typeface="Times"/>
              <a:buNone/>
              <a:defRPr sz="1380"/>
            </a:lvl8pPr>
            <a:lvl9pPr marL="6309474" lvl="8" indent="-350527" algn="l">
              <a:lnSpc>
                <a:spcPct val="100000"/>
              </a:lnSpc>
              <a:spcBef>
                <a:spcPts val="276"/>
              </a:spcBef>
              <a:spcAft>
                <a:spcPts val="0"/>
              </a:spcAft>
              <a:buClr>
                <a:schemeClr val="dk1"/>
              </a:buClr>
              <a:buSzPts val="900"/>
              <a:buFont typeface="Times"/>
              <a:buNone/>
              <a:defRPr sz="1380"/>
            </a:lvl9pPr>
          </a:lstStyle>
          <a:p>
            <a:endParaRPr/>
          </a:p>
        </p:txBody>
      </p:sp>
      <p:sp>
        <p:nvSpPr>
          <p:cNvPr id="62" name="Google Shape;62;p10"/>
          <p:cNvSpPr txBox="1">
            <a:spLocks noGrp="1"/>
          </p:cNvSpPr>
          <p:nvPr>
            <p:ph type="dt" idx="10"/>
          </p:nvPr>
        </p:nvSpPr>
        <p:spPr>
          <a:xfrm>
            <a:off x="3154680" y="28326080"/>
            <a:ext cx="8763000" cy="2072640"/>
          </a:xfrm>
          <a:prstGeom prst="rect">
            <a:avLst/>
          </a:prstGeom>
          <a:noFill/>
          <a:ln>
            <a:noFill/>
          </a:ln>
        </p:spPr>
        <p:txBody>
          <a:bodyPr spcFirstLastPara="1" wrap="square" lIns="365750" tIns="182875" rIns="365750" bIns="1828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371321" y="28326080"/>
            <a:ext cx="13319761" cy="2072640"/>
          </a:xfrm>
          <a:prstGeom prst="rect">
            <a:avLst/>
          </a:prstGeom>
          <a:noFill/>
          <a:ln>
            <a:noFill/>
          </a:ln>
        </p:spPr>
        <p:txBody>
          <a:bodyPr spcFirstLastPara="1" wrap="square" lIns="365750" tIns="182875" rIns="365750" bIns="1828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0144720" y="28326080"/>
            <a:ext cx="8763000" cy="2072640"/>
          </a:xfrm>
          <a:prstGeom prst="rect">
            <a:avLst/>
          </a:prstGeom>
          <a:noFill/>
          <a:ln>
            <a:noFill/>
          </a:ln>
        </p:spPr>
        <p:txBody>
          <a:bodyPr spcFirstLastPara="1" wrap="square" lIns="365750" tIns="182875" rIns="365750" bIns="182875" anchor="t" anchorCtr="0">
            <a:noAutofit/>
          </a:bodyPr>
          <a:lstStyle>
            <a:lvl1pPr marL="0" marR="0" lvl="0"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244523" y="21762720"/>
            <a:ext cx="25237440" cy="2569210"/>
          </a:xfrm>
          <a:prstGeom prst="rect">
            <a:avLst/>
          </a:prstGeom>
          <a:noFill/>
          <a:ln>
            <a:noFill/>
          </a:ln>
        </p:spPr>
        <p:txBody>
          <a:bodyPr spcFirstLastPara="1" wrap="square" lIns="365750" tIns="182875" rIns="365750" bIns="182875" anchor="b" anchorCtr="0">
            <a:noAutofit/>
          </a:bodyPr>
          <a:lstStyle>
            <a:lvl1pPr lvl="0" algn="l">
              <a:lnSpc>
                <a:spcPct val="100000"/>
              </a:lnSpc>
              <a:spcBef>
                <a:spcPts val="0"/>
              </a:spcBef>
              <a:spcAft>
                <a:spcPts val="0"/>
              </a:spcAft>
              <a:buSzPts val="1400"/>
              <a:buNone/>
              <a:defRPr sz="3066"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1"/>
          <p:cNvSpPr>
            <a:spLocks noGrp="1"/>
          </p:cNvSpPr>
          <p:nvPr>
            <p:ph type="pic" idx="2"/>
          </p:nvPr>
        </p:nvSpPr>
        <p:spPr>
          <a:xfrm>
            <a:off x="8244523" y="2778363"/>
            <a:ext cx="25237440" cy="18653760"/>
          </a:xfrm>
          <a:prstGeom prst="rect">
            <a:avLst/>
          </a:prstGeom>
          <a:noFill/>
          <a:ln>
            <a:noFill/>
          </a:ln>
        </p:spPr>
      </p:sp>
      <p:sp>
        <p:nvSpPr>
          <p:cNvPr id="68" name="Google Shape;68;p11"/>
          <p:cNvSpPr txBox="1">
            <a:spLocks noGrp="1"/>
          </p:cNvSpPr>
          <p:nvPr>
            <p:ph type="body" idx="1"/>
          </p:nvPr>
        </p:nvSpPr>
        <p:spPr>
          <a:xfrm>
            <a:off x="8244523" y="24331930"/>
            <a:ext cx="25237440" cy="3648710"/>
          </a:xfrm>
          <a:prstGeom prst="rect">
            <a:avLst/>
          </a:prstGeom>
          <a:noFill/>
          <a:ln>
            <a:noFill/>
          </a:ln>
        </p:spPr>
        <p:txBody>
          <a:bodyPr spcFirstLastPara="1" wrap="square" lIns="365750" tIns="182875" rIns="365750" bIns="182875" anchor="t" anchorCtr="0">
            <a:noAutofit/>
          </a:bodyPr>
          <a:lstStyle>
            <a:lvl1pPr marL="701052" lvl="0" indent="-350527" algn="l">
              <a:lnSpc>
                <a:spcPct val="100000"/>
              </a:lnSpc>
              <a:spcBef>
                <a:spcPts val="428"/>
              </a:spcBef>
              <a:spcAft>
                <a:spcPts val="0"/>
              </a:spcAft>
              <a:buClr>
                <a:schemeClr val="dk1"/>
              </a:buClr>
              <a:buSzPts val="1400"/>
              <a:buFont typeface="Times"/>
              <a:buNone/>
              <a:defRPr sz="2146"/>
            </a:lvl1pPr>
            <a:lvl2pPr marL="1402104" lvl="1" indent="-350527" algn="l">
              <a:lnSpc>
                <a:spcPct val="100000"/>
              </a:lnSpc>
              <a:spcBef>
                <a:spcPts val="367"/>
              </a:spcBef>
              <a:spcAft>
                <a:spcPts val="0"/>
              </a:spcAft>
              <a:buClr>
                <a:schemeClr val="dk1"/>
              </a:buClr>
              <a:buSzPts val="1200"/>
              <a:buFont typeface="Times"/>
              <a:buNone/>
              <a:defRPr sz="1840"/>
            </a:lvl2pPr>
            <a:lvl3pPr marL="2103159" lvl="2" indent="-350527" algn="l">
              <a:lnSpc>
                <a:spcPct val="100000"/>
              </a:lnSpc>
              <a:spcBef>
                <a:spcPts val="306"/>
              </a:spcBef>
              <a:spcAft>
                <a:spcPts val="0"/>
              </a:spcAft>
              <a:buClr>
                <a:schemeClr val="dk1"/>
              </a:buClr>
              <a:buSzPts val="1000"/>
              <a:buFont typeface="Times"/>
              <a:buNone/>
              <a:defRPr sz="1534"/>
            </a:lvl3pPr>
            <a:lvl4pPr marL="2804211" lvl="3" indent="-350527" algn="l">
              <a:lnSpc>
                <a:spcPct val="100000"/>
              </a:lnSpc>
              <a:spcBef>
                <a:spcPts val="276"/>
              </a:spcBef>
              <a:spcAft>
                <a:spcPts val="0"/>
              </a:spcAft>
              <a:buClr>
                <a:schemeClr val="dk1"/>
              </a:buClr>
              <a:buSzPts val="900"/>
              <a:buFont typeface="Times"/>
              <a:buNone/>
              <a:defRPr sz="1380"/>
            </a:lvl4pPr>
            <a:lvl5pPr marL="3505263" lvl="4" indent="-350527" algn="l">
              <a:lnSpc>
                <a:spcPct val="100000"/>
              </a:lnSpc>
              <a:spcBef>
                <a:spcPts val="276"/>
              </a:spcBef>
              <a:spcAft>
                <a:spcPts val="0"/>
              </a:spcAft>
              <a:buClr>
                <a:schemeClr val="dk1"/>
              </a:buClr>
              <a:buSzPts val="900"/>
              <a:buFont typeface="Times"/>
              <a:buNone/>
              <a:defRPr sz="1380"/>
            </a:lvl5pPr>
            <a:lvl6pPr marL="4206315" lvl="5" indent="-350527" algn="l">
              <a:lnSpc>
                <a:spcPct val="100000"/>
              </a:lnSpc>
              <a:spcBef>
                <a:spcPts val="276"/>
              </a:spcBef>
              <a:spcAft>
                <a:spcPts val="0"/>
              </a:spcAft>
              <a:buClr>
                <a:schemeClr val="dk1"/>
              </a:buClr>
              <a:buSzPts val="900"/>
              <a:buFont typeface="Times"/>
              <a:buNone/>
              <a:defRPr sz="1380"/>
            </a:lvl6pPr>
            <a:lvl7pPr marL="4907370" lvl="6" indent="-350527" algn="l">
              <a:lnSpc>
                <a:spcPct val="100000"/>
              </a:lnSpc>
              <a:spcBef>
                <a:spcPts val="276"/>
              </a:spcBef>
              <a:spcAft>
                <a:spcPts val="0"/>
              </a:spcAft>
              <a:buClr>
                <a:schemeClr val="dk1"/>
              </a:buClr>
              <a:buSzPts val="900"/>
              <a:buFont typeface="Times"/>
              <a:buNone/>
              <a:defRPr sz="1380"/>
            </a:lvl7pPr>
            <a:lvl8pPr marL="5608422" lvl="7" indent="-350527" algn="l">
              <a:lnSpc>
                <a:spcPct val="100000"/>
              </a:lnSpc>
              <a:spcBef>
                <a:spcPts val="276"/>
              </a:spcBef>
              <a:spcAft>
                <a:spcPts val="0"/>
              </a:spcAft>
              <a:buClr>
                <a:schemeClr val="dk1"/>
              </a:buClr>
              <a:buSzPts val="900"/>
              <a:buFont typeface="Times"/>
              <a:buNone/>
              <a:defRPr sz="1380"/>
            </a:lvl8pPr>
            <a:lvl9pPr marL="6309474" lvl="8" indent="-350527" algn="l">
              <a:lnSpc>
                <a:spcPct val="100000"/>
              </a:lnSpc>
              <a:spcBef>
                <a:spcPts val="276"/>
              </a:spcBef>
              <a:spcAft>
                <a:spcPts val="0"/>
              </a:spcAft>
              <a:buClr>
                <a:schemeClr val="dk1"/>
              </a:buClr>
              <a:buSzPts val="900"/>
              <a:buFont typeface="Times"/>
              <a:buNone/>
              <a:defRPr sz="1380"/>
            </a:lvl9pPr>
          </a:lstStyle>
          <a:p>
            <a:endParaRPr/>
          </a:p>
        </p:txBody>
      </p:sp>
      <p:sp>
        <p:nvSpPr>
          <p:cNvPr id="69" name="Google Shape;69;p11"/>
          <p:cNvSpPr txBox="1">
            <a:spLocks noGrp="1"/>
          </p:cNvSpPr>
          <p:nvPr>
            <p:ph type="dt" idx="10"/>
          </p:nvPr>
        </p:nvSpPr>
        <p:spPr>
          <a:xfrm>
            <a:off x="3154680" y="28326080"/>
            <a:ext cx="8763000" cy="2072640"/>
          </a:xfrm>
          <a:prstGeom prst="rect">
            <a:avLst/>
          </a:prstGeom>
          <a:noFill/>
          <a:ln>
            <a:noFill/>
          </a:ln>
        </p:spPr>
        <p:txBody>
          <a:bodyPr spcFirstLastPara="1" wrap="square" lIns="365750" tIns="182875" rIns="365750" bIns="1828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371321" y="28326080"/>
            <a:ext cx="13319761" cy="2072640"/>
          </a:xfrm>
          <a:prstGeom prst="rect">
            <a:avLst/>
          </a:prstGeom>
          <a:noFill/>
          <a:ln>
            <a:noFill/>
          </a:ln>
        </p:spPr>
        <p:txBody>
          <a:bodyPr spcFirstLastPara="1" wrap="square" lIns="365750" tIns="182875" rIns="365750" bIns="1828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0144720" y="28326080"/>
            <a:ext cx="8763000" cy="2072640"/>
          </a:xfrm>
          <a:prstGeom prst="rect">
            <a:avLst/>
          </a:prstGeom>
          <a:noFill/>
          <a:ln>
            <a:noFill/>
          </a:ln>
        </p:spPr>
        <p:txBody>
          <a:bodyPr spcFirstLastPara="1" wrap="square" lIns="365750" tIns="182875" rIns="365750" bIns="182875" anchor="t" anchorCtr="0">
            <a:noAutofit/>
          </a:bodyPr>
          <a:lstStyle>
            <a:lvl1pPr marL="0" marR="0" lvl="0"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3154681" y="2763520"/>
            <a:ext cx="35753039" cy="5181600"/>
          </a:xfrm>
          <a:prstGeom prst="rect">
            <a:avLst/>
          </a:prstGeom>
          <a:noFill/>
          <a:ln>
            <a:noFill/>
          </a:ln>
        </p:spPr>
        <p:txBody>
          <a:bodyPr spcFirstLastPara="1" wrap="square" lIns="365750" tIns="182875" rIns="365750" bIns="1828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704320" y="431801"/>
            <a:ext cx="18653760" cy="35753039"/>
          </a:xfrm>
          <a:prstGeom prst="rect">
            <a:avLst/>
          </a:prstGeom>
          <a:noFill/>
          <a:ln>
            <a:noFill/>
          </a:ln>
        </p:spPr>
        <p:txBody>
          <a:bodyPr spcFirstLastPara="1" wrap="square" lIns="365750" tIns="182875" rIns="365750" bIns="182875" anchor="t" anchorCtr="0">
            <a:noAutofit/>
          </a:bodyPr>
          <a:lstStyle>
            <a:lvl1pPr marL="701052" lvl="0" indent="-525789" algn="l">
              <a:lnSpc>
                <a:spcPct val="100000"/>
              </a:lnSpc>
              <a:spcBef>
                <a:spcPts val="553"/>
              </a:spcBef>
              <a:spcAft>
                <a:spcPts val="0"/>
              </a:spcAft>
              <a:buClr>
                <a:schemeClr val="dk1"/>
              </a:buClr>
              <a:buSzPts val="1800"/>
              <a:buChar char="•"/>
              <a:defRPr/>
            </a:lvl1pPr>
            <a:lvl2pPr marL="1402104" lvl="1" indent="-525789" algn="l">
              <a:lnSpc>
                <a:spcPct val="100000"/>
              </a:lnSpc>
              <a:spcBef>
                <a:spcPts val="553"/>
              </a:spcBef>
              <a:spcAft>
                <a:spcPts val="0"/>
              </a:spcAft>
              <a:buClr>
                <a:schemeClr val="dk1"/>
              </a:buClr>
              <a:buSzPts val="1800"/>
              <a:buChar char="–"/>
              <a:defRPr/>
            </a:lvl2pPr>
            <a:lvl3pPr marL="2103159" lvl="2" indent="-525789" algn="l">
              <a:lnSpc>
                <a:spcPct val="100000"/>
              </a:lnSpc>
              <a:spcBef>
                <a:spcPts val="553"/>
              </a:spcBef>
              <a:spcAft>
                <a:spcPts val="0"/>
              </a:spcAft>
              <a:buClr>
                <a:schemeClr val="dk1"/>
              </a:buClr>
              <a:buSzPts val="1800"/>
              <a:buChar char="•"/>
              <a:defRPr/>
            </a:lvl3pPr>
            <a:lvl4pPr marL="2804211" lvl="3" indent="-525789" algn="l">
              <a:lnSpc>
                <a:spcPct val="100000"/>
              </a:lnSpc>
              <a:spcBef>
                <a:spcPts val="553"/>
              </a:spcBef>
              <a:spcAft>
                <a:spcPts val="0"/>
              </a:spcAft>
              <a:buClr>
                <a:schemeClr val="dk1"/>
              </a:buClr>
              <a:buSzPts val="1800"/>
              <a:buChar char="–"/>
              <a:defRPr/>
            </a:lvl4pPr>
            <a:lvl5pPr marL="3505263" lvl="4" indent="-525789" algn="l">
              <a:lnSpc>
                <a:spcPct val="100000"/>
              </a:lnSpc>
              <a:spcBef>
                <a:spcPts val="553"/>
              </a:spcBef>
              <a:spcAft>
                <a:spcPts val="0"/>
              </a:spcAft>
              <a:buClr>
                <a:schemeClr val="dk1"/>
              </a:buClr>
              <a:buSzPts val="1800"/>
              <a:buChar char="»"/>
              <a:defRPr/>
            </a:lvl5pPr>
            <a:lvl6pPr marL="4206315" lvl="5" indent="-525789" algn="l">
              <a:lnSpc>
                <a:spcPct val="100000"/>
              </a:lnSpc>
              <a:spcBef>
                <a:spcPts val="553"/>
              </a:spcBef>
              <a:spcAft>
                <a:spcPts val="0"/>
              </a:spcAft>
              <a:buClr>
                <a:schemeClr val="dk1"/>
              </a:buClr>
              <a:buSzPts val="1800"/>
              <a:buChar char="»"/>
              <a:defRPr/>
            </a:lvl6pPr>
            <a:lvl7pPr marL="4907370" lvl="6" indent="-525789" algn="l">
              <a:lnSpc>
                <a:spcPct val="100000"/>
              </a:lnSpc>
              <a:spcBef>
                <a:spcPts val="553"/>
              </a:spcBef>
              <a:spcAft>
                <a:spcPts val="0"/>
              </a:spcAft>
              <a:buClr>
                <a:schemeClr val="dk1"/>
              </a:buClr>
              <a:buSzPts val="1800"/>
              <a:buChar char="»"/>
              <a:defRPr/>
            </a:lvl7pPr>
            <a:lvl8pPr marL="5608422" lvl="7" indent="-525789" algn="l">
              <a:lnSpc>
                <a:spcPct val="100000"/>
              </a:lnSpc>
              <a:spcBef>
                <a:spcPts val="553"/>
              </a:spcBef>
              <a:spcAft>
                <a:spcPts val="0"/>
              </a:spcAft>
              <a:buClr>
                <a:schemeClr val="dk1"/>
              </a:buClr>
              <a:buSzPts val="1800"/>
              <a:buChar char="»"/>
              <a:defRPr/>
            </a:lvl8pPr>
            <a:lvl9pPr marL="6309474" lvl="8" indent="-525789" algn="l">
              <a:lnSpc>
                <a:spcPct val="100000"/>
              </a:lnSpc>
              <a:spcBef>
                <a:spcPts val="553"/>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3154680" y="28326080"/>
            <a:ext cx="8763000" cy="2072640"/>
          </a:xfrm>
          <a:prstGeom prst="rect">
            <a:avLst/>
          </a:prstGeom>
          <a:noFill/>
          <a:ln>
            <a:noFill/>
          </a:ln>
        </p:spPr>
        <p:txBody>
          <a:bodyPr spcFirstLastPara="1" wrap="square" lIns="365750" tIns="182875" rIns="365750" bIns="1828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371321" y="28326080"/>
            <a:ext cx="13319761" cy="2072640"/>
          </a:xfrm>
          <a:prstGeom prst="rect">
            <a:avLst/>
          </a:prstGeom>
          <a:noFill/>
          <a:ln>
            <a:noFill/>
          </a:ln>
        </p:spPr>
        <p:txBody>
          <a:bodyPr spcFirstLastPara="1" wrap="square" lIns="365750" tIns="182875" rIns="365750" bIns="1828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0144720" y="28326080"/>
            <a:ext cx="8763000" cy="2072640"/>
          </a:xfrm>
          <a:prstGeom prst="rect">
            <a:avLst/>
          </a:prstGeom>
          <a:noFill/>
          <a:ln>
            <a:noFill/>
          </a:ln>
        </p:spPr>
        <p:txBody>
          <a:bodyPr spcFirstLastPara="1" wrap="square" lIns="365750" tIns="182875" rIns="365750" bIns="182875" anchor="t" anchorCtr="0">
            <a:noAutofit/>
          </a:bodyPr>
          <a:lstStyle>
            <a:lvl1pPr marL="0" marR="0" lvl="0"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2002750" y="10730230"/>
            <a:ext cx="24871680" cy="8938261"/>
          </a:xfrm>
          <a:prstGeom prst="rect">
            <a:avLst/>
          </a:prstGeom>
          <a:noFill/>
          <a:ln>
            <a:noFill/>
          </a:ln>
        </p:spPr>
        <p:txBody>
          <a:bodyPr spcFirstLastPara="1" wrap="square" lIns="365750" tIns="182875" rIns="365750" bIns="1828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4009390" y="1908810"/>
            <a:ext cx="24871680" cy="26581100"/>
          </a:xfrm>
          <a:prstGeom prst="rect">
            <a:avLst/>
          </a:prstGeom>
          <a:noFill/>
          <a:ln>
            <a:noFill/>
          </a:ln>
        </p:spPr>
        <p:txBody>
          <a:bodyPr spcFirstLastPara="1" wrap="square" lIns="365750" tIns="182875" rIns="365750" bIns="182875" anchor="t" anchorCtr="0">
            <a:noAutofit/>
          </a:bodyPr>
          <a:lstStyle>
            <a:lvl1pPr marL="701052" lvl="0" indent="-525789" algn="l">
              <a:lnSpc>
                <a:spcPct val="100000"/>
              </a:lnSpc>
              <a:spcBef>
                <a:spcPts val="553"/>
              </a:spcBef>
              <a:spcAft>
                <a:spcPts val="0"/>
              </a:spcAft>
              <a:buClr>
                <a:schemeClr val="dk1"/>
              </a:buClr>
              <a:buSzPts val="1800"/>
              <a:buChar char="•"/>
              <a:defRPr/>
            </a:lvl1pPr>
            <a:lvl2pPr marL="1402104" lvl="1" indent="-525789" algn="l">
              <a:lnSpc>
                <a:spcPct val="100000"/>
              </a:lnSpc>
              <a:spcBef>
                <a:spcPts val="553"/>
              </a:spcBef>
              <a:spcAft>
                <a:spcPts val="0"/>
              </a:spcAft>
              <a:buClr>
                <a:schemeClr val="dk1"/>
              </a:buClr>
              <a:buSzPts val="1800"/>
              <a:buChar char="–"/>
              <a:defRPr/>
            </a:lvl2pPr>
            <a:lvl3pPr marL="2103159" lvl="2" indent="-525789" algn="l">
              <a:lnSpc>
                <a:spcPct val="100000"/>
              </a:lnSpc>
              <a:spcBef>
                <a:spcPts val="553"/>
              </a:spcBef>
              <a:spcAft>
                <a:spcPts val="0"/>
              </a:spcAft>
              <a:buClr>
                <a:schemeClr val="dk1"/>
              </a:buClr>
              <a:buSzPts val="1800"/>
              <a:buChar char="•"/>
              <a:defRPr/>
            </a:lvl3pPr>
            <a:lvl4pPr marL="2804211" lvl="3" indent="-525789" algn="l">
              <a:lnSpc>
                <a:spcPct val="100000"/>
              </a:lnSpc>
              <a:spcBef>
                <a:spcPts val="553"/>
              </a:spcBef>
              <a:spcAft>
                <a:spcPts val="0"/>
              </a:spcAft>
              <a:buClr>
                <a:schemeClr val="dk1"/>
              </a:buClr>
              <a:buSzPts val="1800"/>
              <a:buChar char="–"/>
              <a:defRPr/>
            </a:lvl4pPr>
            <a:lvl5pPr marL="3505263" lvl="4" indent="-525789" algn="l">
              <a:lnSpc>
                <a:spcPct val="100000"/>
              </a:lnSpc>
              <a:spcBef>
                <a:spcPts val="553"/>
              </a:spcBef>
              <a:spcAft>
                <a:spcPts val="0"/>
              </a:spcAft>
              <a:buClr>
                <a:schemeClr val="dk1"/>
              </a:buClr>
              <a:buSzPts val="1800"/>
              <a:buChar char="»"/>
              <a:defRPr/>
            </a:lvl5pPr>
            <a:lvl6pPr marL="4206315" lvl="5" indent="-525789" algn="l">
              <a:lnSpc>
                <a:spcPct val="100000"/>
              </a:lnSpc>
              <a:spcBef>
                <a:spcPts val="553"/>
              </a:spcBef>
              <a:spcAft>
                <a:spcPts val="0"/>
              </a:spcAft>
              <a:buClr>
                <a:schemeClr val="dk1"/>
              </a:buClr>
              <a:buSzPts val="1800"/>
              <a:buChar char="»"/>
              <a:defRPr/>
            </a:lvl6pPr>
            <a:lvl7pPr marL="4907370" lvl="6" indent="-525789" algn="l">
              <a:lnSpc>
                <a:spcPct val="100000"/>
              </a:lnSpc>
              <a:spcBef>
                <a:spcPts val="553"/>
              </a:spcBef>
              <a:spcAft>
                <a:spcPts val="0"/>
              </a:spcAft>
              <a:buClr>
                <a:schemeClr val="dk1"/>
              </a:buClr>
              <a:buSzPts val="1800"/>
              <a:buChar char="»"/>
              <a:defRPr/>
            </a:lvl7pPr>
            <a:lvl8pPr marL="5608422" lvl="7" indent="-525789" algn="l">
              <a:lnSpc>
                <a:spcPct val="100000"/>
              </a:lnSpc>
              <a:spcBef>
                <a:spcPts val="553"/>
              </a:spcBef>
              <a:spcAft>
                <a:spcPts val="0"/>
              </a:spcAft>
              <a:buClr>
                <a:schemeClr val="dk1"/>
              </a:buClr>
              <a:buSzPts val="1800"/>
              <a:buChar char="»"/>
              <a:defRPr/>
            </a:lvl8pPr>
            <a:lvl9pPr marL="6309474" lvl="8" indent="-525789" algn="l">
              <a:lnSpc>
                <a:spcPct val="100000"/>
              </a:lnSpc>
              <a:spcBef>
                <a:spcPts val="553"/>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3154680" y="28326080"/>
            <a:ext cx="8763000" cy="2072640"/>
          </a:xfrm>
          <a:prstGeom prst="rect">
            <a:avLst/>
          </a:prstGeom>
          <a:noFill/>
          <a:ln>
            <a:noFill/>
          </a:ln>
        </p:spPr>
        <p:txBody>
          <a:bodyPr spcFirstLastPara="1" wrap="square" lIns="365750" tIns="182875" rIns="365750" bIns="1828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371321" y="28326080"/>
            <a:ext cx="13319761" cy="2072640"/>
          </a:xfrm>
          <a:prstGeom prst="rect">
            <a:avLst/>
          </a:prstGeom>
          <a:noFill/>
          <a:ln>
            <a:noFill/>
          </a:ln>
        </p:spPr>
        <p:txBody>
          <a:bodyPr spcFirstLastPara="1" wrap="square" lIns="365750" tIns="182875" rIns="365750" bIns="1828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0144720" y="28326080"/>
            <a:ext cx="8763000" cy="2072640"/>
          </a:xfrm>
          <a:prstGeom prst="rect">
            <a:avLst/>
          </a:prstGeom>
          <a:noFill/>
          <a:ln>
            <a:noFill/>
          </a:ln>
        </p:spPr>
        <p:txBody>
          <a:bodyPr spcFirstLastPara="1" wrap="square" lIns="365750" tIns="182875" rIns="365750" bIns="182875" anchor="t" anchorCtr="0">
            <a:noAutofit/>
          </a:bodyPr>
          <a:lstStyle>
            <a:lvl1pPr marL="0" marR="0" lvl="0"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54681" y="2763520"/>
            <a:ext cx="35753039" cy="5181600"/>
          </a:xfrm>
          <a:prstGeom prst="rect">
            <a:avLst/>
          </a:prstGeom>
          <a:noFill/>
          <a:ln>
            <a:noFill/>
          </a:ln>
        </p:spPr>
        <p:txBody>
          <a:bodyPr spcFirstLastPara="1" wrap="square" lIns="365750" tIns="182875" rIns="365750" bIns="182875" anchor="ctr" anchorCtr="0">
            <a:noAutofit/>
          </a:bodyPr>
          <a:lstStyle>
            <a:lvl1pPr marR="0" lvl="0" algn="ctr" rtl="0">
              <a:lnSpc>
                <a:spcPct val="100000"/>
              </a:lnSpc>
              <a:spcBef>
                <a:spcPts val="0"/>
              </a:spcBef>
              <a:spcAft>
                <a:spcPts val="0"/>
              </a:spcAft>
              <a:buClr>
                <a:srgbClr val="000000"/>
              </a:buClr>
              <a:buSzPts val="1400"/>
              <a:buFont typeface="Arial"/>
              <a:buNone/>
              <a:defRPr sz="17600" b="0" i="0" u="none" strike="noStrike" cap="none">
                <a:solidFill>
                  <a:schemeClr val="dk2"/>
                </a:solidFill>
                <a:latin typeface="Times"/>
                <a:ea typeface="Times"/>
                <a:cs typeface="Times"/>
                <a:sym typeface="Times"/>
              </a:defRPr>
            </a:lvl1pPr>
            <a:lvl2pPr marR="0" lvl="1" algn="ctr" rtl="0">
              <a:lnSpc>
                <a:spcPct val="100000"/>
              </a:lnSpc>
              <a:spcBef>
                <a:spcPts val="0"/>
              </a:spcBef>
              <a:spcAft>
                <a:spcPts val="0"/>
              </a:spcAft>
              <a:buClr>
                <a:srgbClr val="000000"/>
              </a:buClr>
              <a:buSzPts val="1400"/>
              <a:buFont typeface="Arial"/>
              <a:buNone/>
              <a:defRPr sz="17600" b="0" i="0" u="none" strike="noStrike" cap="none">
                <a:solidFill>
                  <a:schemeClr val="dk2"/>
                </a:solidFill>
                <a:latin typeface="Times"/>
                <a:ea typeface="Times"/>
                <a:cs typeface="Times"/>
                <a:sym typeface="Times"/>
              </a:defRPr>
            </a:lvl2pPr>
            <a:lvl3pPr marR="0" lvl="2" algn="ctr" rtl="0">
              <a:lnSpc>
                <a:spcPct val="100000"/>
              </a:lnSpc>
              <a:spcBef>
                <a:spcPts val="0"/>
              </a:spcBef>
              <a:spcAft>
                <a:spcPts val="0"/>
              </a:spcAft>
              <a:buClr>
                <a:srgbClr val="000000"/>
              </a:buClr>
              <a:buSzPts val="1400"/>
              <a:buFont typeface="Arial"/>
              <a:buNone/>
              <a:defRPr sz="17600" b="0" i="0" u="none" strike="noStrike" cap="none">
                <a:solidFill>
                  <a:schemeClr val="dk2"/>
                </a:solidFill>
                <a:latin typeface="Times"/>
                <a:ea typeface="Times"/>
                <a:cs typeface="Times"/>
                <a:sym typeface="Times"/>
              </a:defRPr>
            </a:lvl3pPr>
            <a:lvl4pPr marR="0" lvl="3" algn="ctr" rtl="0">
              <a:lnSpc>
                <a:spcPct val="100000"/>
              </a:lnSpc>
              <a:spcBef>
                <a:spcPts val="0"/>
              </a:spcBef>
              <a:spcAft>
                <a:spcPts val="0"/>
              </a:spcAft>
              <a:buClr>
                <a:srgbClr val="000000"/>
              </a:buClr>
              <a:buSzPts val="1400"/>
              <a:buFont typeface="Arial"/>
              <a:buNone/>
              <a:defRPr sz="17600" b="0" i="0" u="none" strike="noStrike" cap="none">
                <a:solidFill>
                  <a:schemeClr val="dk2"/>
                </a:solidFill>
                <a:latin typeface="Times"/>
                <a:ea typeface="Times"/>
                <a:cs typeface="Times"/>
                <a:sym typeface="Times"/>
              </a:defRPr>
            </a:lvl4pPr>
            <a:lvl5pPr marR="0" lvl="4" algn="ctr" rtl="0">
              <a:lnSpc>
                <a:spcPct val="100000"/>
              </a:lnSpc>
              <a:spcBef>
                <a:spcPts val="0"/>
              </a:spcBef>
              <a:spcAft>
                <a:spcPts val="0"/>
              </a:spcAft>
              <a:buClr>
                <a:srgbClr val="000000"/>
              </a:buClr>
              <a:buSzPts val="1400"/>
              <a:buFont typeface="Arial"/>
              <a:buNone/>
              <a:defRPr sz="17600" b="0" i="0" u="none" strike="noStrike" cap="none">
                <a:solidFill>
                  <a:schemeClr val="dk2"/>
                </a:solidFill>
                <a:latin typeface="Times"/>
                <a:ea typeface="Times"/>
                <a:cs typeface="Times"/>
                <a:sym typeface="Times"/>
              </a:defRPr>
            </a:lvl5pPr>
            <a:lvl6pPr marR="0" lvl="5" algn="ctr" rtl="0">
              <a:lnSpc>
                <a:spcPct val="100000"/>
              </a:lnSpc>
              <a:spcBef>
                <a:spcPts val="0"/>
              </a:spcBef>
              <a:spcAft>
                <a:spcPts val="0"/>
              </a:spcAft>
              <a:buClr>
                <a:srgbClr val="000000"/>
              </a:buClr>
              <a:buSzPts val="1400"/>
              <a:buFont typeface="Arial"/>
              <a:buNone/>
              <a:defRPr sz="17600" b="0" i="0" u="none" strike="noStrike" cap="none">
                <a:solidFill>
                  <a:schemeClr val="dk2"/>
                </a:solidFill>
                <a:latin typeface="Times"/>
                <a:ea typeface="Times"/>
                <a:cs typeface="Times"/>
                <a:sym typeface="Times"/>
              </a:defRPr>
            </a:lvl6pPr>
            <a:lvl7pPr marR="0" lvl="6" algn="ctr" rtl="0">
              <a:lnSpc>
                <a:spcPct val="100000"/>
              </a:lnSpc>
              <a:spcBef>
                <a:spcPts val="0"/>
              </a:spcBef>
              <a:spcAft>
                <a:spcPts val="0"/>
              </a:spcAft>
              <a:buClr>
                <a:srgbClr val="000000"/>
              </a:buClr>
              <a:buSzPts val="1400"/>
              <a:buFont typeface="Arial"/>
              <a:buNone/>
              <a:defRPr sz="17600" b="0" i="0" u="none" strike="noStrike" cap="none">
                <a:solidFill>
                  <a:schemeClr val="dk2"/>
                </a:solidFill>
                <a:latin typeface="Times"/>
                <a:ea typeface="Times"/>
                <a:cs typeface="Times"/>
                <a:sym typeface="Times"/>
              </a:defRPr>
            </a:lvl7pPr>
            <a:lvl8pPr marR="0" lvl="7" algn="ctr" rtl="0">
              <a:lnSpc>
                <a:spcPct val="100000"/>
              </a:lnSpc>
              <a:spcBef>
                <a:spcPts val="0"/>
              </a:spcBef>
              <a:spcAft>
                <a:spcPts val="0"/>
              </a:spcAft>
              <a:buClr>
                <a:srgbClr val="000000"/>
              </a:buClr>
              <a:buSzPts val="1400"/>
              <a:buFont typeface="Arial"/>
              <a:buNone/>
              <a:defRPr sz="17600" b="0" i="0" u="none" strike="noStrike" cap="none">
                <a:solidFill>
                  <a:schemeClr val="dk2"/>
                </a:solidFill>
                <a:latin typeface="Times"/>
                <a:ea typeface="Times"/>
                <a:cs typeface="Times"/>
                <a:sym typeface="Times"/>
              </a:defRPr>
            </a:lvl8pPr>
            <a:lvl9pPr marR="0" lvl="8" algn="ctr" rtl="0">
              <a:lnSpc>
                <a:spcPct val="100000"/>
              </a:lnSpc>
              <a:spcBef>
                <a:spcPts val="0"/>
              </a:spcBef>
              <a:spcAft>
                <a:spcPts val="0"/>
              </a:spcAft>
              <a:buClr>
                <a:srgbClr val="000000"/>
              </a:buClr>
              <a:buSzPts val="1400"/>
              <a:buFont typeface="Arial"/>
              <a:buNone/>
              <a:defRPr sz="17600" b="0" i="0" u="none" strike="noStrike" cap="none">
                <a:solidFill>
                  <a:schemeClr val="dk2"/>
                </a:solidFill>
                <a:latin typeface="Times"/>
                <a:ea typeface="Times"/>
                <a:cs typeface="Times"/>
                <a:sym typeface="Times"/>
              </a:defRPr>
            </a:lvl9pPr>
          </a:lstStyle>
          <a:p>
            <a:endParaRPr/>
          </a:p>
        </p:txBody>
      </p:sp>
      <p:sp>
        <p:nvSpPr>
          <p:cNvPr id="11" name="Google Shape;11;p2"/>
          <p:cNvSpPr txBox="1">
            <a:spLocks noGrp="1"/>
          </p:cNvSpPr>
          <p:nvPr>
            <p:ph type="body" idx="1"/>
          </p:nvPr>
        </p:nvSpPr>
        <p:spPr>
          <a:xfrm>
            <a:off x="3154681" y="8981440"/>
            <a:ext cx="35753039" cy="18653760"/>
          </a:xfrm>
          <a:prstGeom prst="rect">
            <a:avLst/>
          </a:prstGeom>
          <a:noFill/>
          <a:ln>
            <a:noFill/>
          </a:ln>
        </p:spPr>
        <p:txBody>
          <a:bodyPr spcFirstLastPara="1" wrap="square" lIns="365750" tIns="182875" rIns="365750" bIns="182875" anchor="t" anchorCtr="0">
            <a:noAutofit/>
          </a:bodyPr>
          <a:lstStyle>
            <a:lvl1pPr marL="457200" marR="0" lvl="0" indent="-1041400" algn="l" rtl="0">
              <a:lnSpc>
                <a:spcPct val="100000"/>
              </a:lnSpc>
              <a:spcBef>
                <a:spcPts val="2560"/>
              </a:spcBef>
              <a:spcAft>
                <a:spcPts val="0"/>
              </a:spcAft>
              <a:buClr>
                <a:schemeClr val="dk1"/>
              </a:buClr>
              <a:buSzPts val="12800"/>
              <a:buFont typeface="Times"/>
              <a:buChar char="•"/>
              <a:defRPr sz="12800" b="0" i="0" u="none" strike="noStrike" cap="none">
                <a:solidFill>
                  <a:schemeClr val="dk1"/>
                </a:solidFill>
                <a:latin typeface="Times"/>
                <a:ea typeface="Times"/>
                <a:cs typeface="Times"/>
                <a:sym typeface="Times"/>
              </a:defRPr>
            </a:lvl1pPr>
            <a:lvl2pPr marL="914400" marR="0" lvl="1" indent="-939800" algn="l" rtl="0">
              <a:lnSpc>
                <a:spcPct val="100000"/>
              </a:lnSpc>
              <a:spcBef>
                <a:spcPts val="2240"/>
              </a:spcBef>
              <a:spcAft>
                <a:spcPts val="0"/>
              </a:spcAft>
              <a:buClr>
                <a:schemeClr val="dk1"/>
              </a:buClr>
              <a:buSzPts val="11200"/>
              <a:buFont typeface="Times"/>
              <a:buChar char="–"/>
              <a:defRPr sz="11200" b="0" i="0" u="none" strike="noStrike" cap="none">
                <a:solidFill>
                  <a:schemeClr val="dk1"/>
                </a:solidFill>
                <a:latin typeface="Times"/>
                <a:ea typeface="Times"/>
                <a:cs typeface="Times"/>
                <a:sym typeface="Times"/>
              </a:defRPr>
            </a:lvl2pPr>
            <a:lvl3pPr marL="1371600" marR="0" lvl="2" indent="-838200" algn="l" rtl="0">
              <a:lnSpc>
                <a:spcPct val="100000"/>
              </a:lnSpc>
              <a:spcBef>
                <a:spcPts val="1920"/>
              </a:spcBef>
              <a:spcAft>
                <a:spcPts val="0"/>
              </a:spcAft>
              <a:buClr>
                <a:schemeClr val="dk1"/>
              </a:buClr>
              <a:buSzPts val="9600"/>
              <a:buFont typeface="Times"/>
              <a:buChar char="•"/>
              <a:defRPr sz="9600" b="0" i="0" u="none" strike="noStrike" cap="none">
                <a:solidFill>
                  <a:schemeClr val="dk1"/>
                </a:solidFill>
                <a:latin typeface="Times"/>
                <a:ea typeface="Times"/>
                <a:cs typeface="Times"/>
                <a:sym typeface="Times"/>
              </a:defRPr>
            </a:lvl3pPr>
            <a:lvl4pPr marL="1828800" marR="0" lvl="3" indent="-736600" algn="l" rtl="0">
              <a:lnSpc>
                <a:spcPct val="100000"/>
              </a:lnSpc>
              <a:spcBef>
                <a:spcPts val="1600"/>
              </a:spcBef>
              <a:spcAft>
                <a:spcPts val="0"/>
              </a:spcAft>
              <a:buClr>
                <a:schemeClr val="dk1"/>
              </a:buClr>
              <a:buSzPts val="8000"/>
              <a:buFont typeface="Times"/>
              <a:buChar char="–"/>
              <a:defRPr sz="8000" b="0" i="0" u="none" strike="noStrike" cap="none">
                <a:solidFill>
                  <a:schemeClr val="dk1"/>
                </a:solidFill>
                <a:latin typeface="Times"/>
                <a:ea typeface="Times"/>
                <a:cs typeface="Times"/>
                <a:sym typeface="Times"/>
              </a:defRPr>
            </a:lvl4pPr>
            <a:lvl5pPr marL="2286000" marR="0" lvl="4" indent="-736600" algn="l" rtl="0">
              <a:lnSpc>
                <a:spcPct val="100000"/>
              </a:lnSpc>
              <a:spcBef>
                <a:spcPts val="1600"/>
              </a:spcBef>
              <a:spcAft>
                <a:spcPts val="0"/>
              </a:spcAft>
              <a:buClr>
                <a:schemeClr val="dk1"/>
              </a:buClr>
              <a:buSzPts val="8000"/>
              <a:buFont typeface="Times"/>
              <a:buChar char="»"/>
              <a:defRPr sz="8000" b="0" i="0" u="none" strike="noStrike" cap="none">
                <a:solidFill>
                  <a:schemeClr val="dk1"/>
                </a:solidFill>
                <a:latin typeface="Times"/>
                <a:ea typeface="Times"/>
                <a:cs typeface="Times"/>
                <a:sym typeface="Times"/>
              </a:defRPr>
            </a:lvl5pPr>
            <a:lvl6pPr marL="2743200" marR="0" lvl="5" indent="-736600" algn="l" rtl="0">
              <a:lnSpc>
                <a:spcPct val="100000"/>
              </a:lnSpc>
              <a:spcBef>
                <a:spcPts val="1600"/>
              </a:spcBef>
              <a:spcAft>
                <a:spcPts val="0"/>
              </a:spcAft>
              <a:buClr>
                <a:schemeClr val="dk1"/>
              </a:buClr>
              <a:buSzPts val="8000"/>
              <a:buFont typeface="Times"/>
              <a:buChar char="»"/>
              <a:defRPr sz="8000" b="0" i="0" u="none" strike="noStrike" cap="none">
                <a:solidFill>
                  <a:schemeClr val="dk1"/>
                </a:solidFill>
                <a:latin typeface="Times"/>
                <a:ea typeface="Times"/>
                <a:cs typeface="Times"/>
                <a:sym typeface="Times"/>
              </a:defRPr>
            </a:lvl6pPr>
            <a:lvl7pPr marL="3200400" marR="0" lvl="6" indent="-736600" algn="l" rtl="0">
              <a:lnSpc>
                <a:spcPct val="100000"/>
              </a:lnSpc>
              <a:spcBef>
                <a:spcPts val="1600"/>
              </a:spcBef>
              <a:spcAft>
                <a:spcPts val="0"/>
              </a:spcAft>
              <a:buClr>
                <a:schemeClr val="dk1"/>
              </a:buClr>
              <a:buSzPts val="8000"/>
              <a:buFont typeface="Times"/>
              <a:buChar char="»"/>
              <a:defRPr sz="8000" b="0" i="0" u="none" strike="noStrike" cap="none">
                <a:solidFill>
                  <a:schemeClr val="dk1"/>
                </a:solidFill>
                <a:latin typeface="Times"/>
                <a:ea typeface="Times"/>
                <a:cs typeface="Times"/>
                <a:sym typeface="Times"/>
              </a:defRPr>
            </a:lvl7pPr>
            <a:lvl8pPr marL="3657600" marR="0" lvl="7" indent="-736600" algn="l" rtl="0">
              <a:lnSpc>
                <a:spcPct val="100000"/>
              </a:lnSpc>
              <a:spcBef>
                <a:spcPts val="1600"/>
              </a:spcBef>
              <a:spcAft>
                <a:spcPts val="0"/>
              </a:spcAft>
              <a:buClr>
                <a:schemeClr val="dk1"/>
              </a:buClr>
              <a:buSzPts val="8000"/>
              <a:buFont typeface="Times"/>
              <a:buChar char="»"/>
              <a:defRPr sz="8000" b="0" i="0" u="none" strike="noStrike" cap="none">
                <a:solidFill>
                  <a:schemeClr val="dk1"/>
                </a:solidFill>
                <a:latin typeface="Times"/>
                <a:ea typeface="Times"/>
                <a:cs typeface="Times"/>
                <a:sym typeface="Times"/>
              </a:defRPr>
            </a:lvl8pPr>
            <a:lvl9pPr marL="4114800" marR="0" lvl="8" indent="-736600" algn="l" rtl="0">
              <a:lnSpc>
                <a:spcPct val="100000"/>
              </a:lnSpc>
              <a:spcBef>
                <a:spcPts val="1600"/>
              </a:spcBef>
              <a:spcAft>
                <a:spcPts val="0"/>
              </a:spcAft>
              <a:buClr>
                <a:schemeClr val="dk1"/>
              </a:buClr>
              <a:buSzPts val="8000"/>
              <a:buFont typeface="Times"/>
              <a:buChar char="»"/>
              <a:defRPr sz="8000" b="0" i="0" u="none" strike="noStrike" cap="none">
                <a:solidFill>
                  <a:schemeClr val="dk1"/>
                </a:solidFill>
                <a:latin typeface="Times"/>
                <a:ea typeface="Times"/>
                <a:cs typeface="Times"/>
                <a:sym typeface="Times"/>
              </a:defRPr>
            </a:lvl9pPr>
          </a:lstStyle>
          <a:p>
            <a:endParaRPr/>
          </a:p>
        </p:txBody>
      </p:sp>
      <p:sp>
        <p:nvSpPr>
          <p:cNvPr id="12" name="Google Shape;12;p2"/>
          <p:cNvSpPr txBox="1">
            <a:spLocks noGrp="1"/>
          </p:cNvSpPr>
          <p:nvPr>
            <p:ph type="dt" idx="10"/>
          </p:nvPr>
        </p:nvSpPr>
        <p:spPr>
          <a:xfrm>
            <a:off x="3154680" y="28326080"/>
            <a:ext cx="8763000" cy="2072640"/>
          </a:xfrm>
          <a:prstGeom prst="rect">
            <a:avLst/>
          </a:prstGeom>
          <a:noFill/>
          <a:ln>
            <a:noFill/>
          </a:ln>
        </p:spPr>
        <p:txBody>
          <a:bodyPr spcFirstLastPara="1" wrap="square" lIns="365750" tIns="182875" rIns="365750" bIns="182875" anchor="t" anchorCtr="0">
            <a:noAutofit/>
          </a:bodyPr>
          <a:lstStyle>
            <a:lvl1pPr marR="0" lvl="0" algn="l" rtl="0">
              <a:lnSpc>
                <a:spcPct val="100000"/>
              </a:lnSpc>
              <a:spcBef>
                <a:spcPts val="0"/>
              </a:spcBef>
              <a:spcAft>
                <a:spcPts val="0"/>
              </a:spcAft>
              <a:buClr>
                <a:srgbClr val="000000"/>
              </a:buClr>
              <a:buSzPts val="1400"/>
              <a:buFont typeface="Arial"/>
              <a:buNone/>
              <a:defRPr sz="8588"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9pPr>
          </a:lstStyle>
          <a:p>
            <a:endParaRPr/>
          </a:p>
        </p:txBody>
      </p:sp>
      <p:sp>
        <p:nvSpPr>
          <p:cNvPr id="13" name="Google Shape;13;p2"/>
          <p:cNvSpPr txBox="1">
            <a:spLocks noGrp="1"/>
          </p:cNvSpPr>
          <p:nvPr>
            <p:ph type="ftr" idx="11"/>
          </p:nvPr>
        </p:nvSpPr>
        <p:spPr>
          <a:xfrm>
            <a:off x="14371321" y="28326080"/>
            <a:ext cx="13319761" cy="2072640"/>
          </a:xfrm>
          <a:prstGeom prst="rect">
            <a:avLst/>
          </a:prstGeom>
          <a:noFill/>
          <a:ln>
            <a:noFill/>
          </a:ln>
        </p:spPr>
        <p:txBody>
          <a:bodyPr spcFirstLastPara="1" wrap="square" lIns="365750" tIns="182875" rIns="365750" bIns="182875" anchor="t" anchorCtr="0">
            <a:noAutofit/>
          </a:bodyPr>
          <a:lstStyle>
            <a:lvl1pPr marR="0" lvl="0" algn="ctr" rtl="0">
              <a:lnSpc>
                <a:spcPct val="100000"/>
              </a:lnSpc>
              <a:spcBef>
                <a:spcPts val="0"/>
              </a:spcBef>
              <a:spcAft>
                <a:spcPts val="0"/>
              </a:spcAft>
              <a:buClr>
                <a:srgbClr val="000000"/>
              </a:buClr>
              <a:buSzPts val="1400"/>
              <a:buFont typeface="Arial"/>
              <a:buNone/>
              <a:defRPr sz="8588"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3680" b="0" i="0" u="none" strike="noStrike" cap="none">
                <a:solidFill>
                  <a:schemeClr val="dk1"/>
                </a:solidFill>
                <a:latin typeface="Times"/>
                <a:ea typeface="Times"/>
                <a:cs typeface="Times"/>
                <a:sym typeface="Times"/>
              </a:defRPr>
            </a:lvl9pPr>
          </a:lstStyle>
          <a:p>
            <a:endParaRPr/>
          </a:p>
        </p:txBody>
      </p:sp>
      <p:sp>
        <p:nvSpPr>
          <p:cNvPr id="14" name="Google Shape;14;p2"/>
          <p:cNvSpPr txBox="1">
            <a:spLocks noGrp="1"/>
          </p:cNvSpPr>
          <p:nvPr>
            <p:ph type="sldNum" idx="12"/>
          </p:nvPr>
        </p:nvSpPr>
        <p:spPr>
          <a:xfrm>
            <a:off x="30144720" y="28326080"/>
            <a:ext cx="8763000" cy="2072640"/>
          </a:xfrm>
          <a:prstGeom prst="rect">
            <a:avLst/>
          </a:prstGeom>
          <a:noFill/>
          <a:ln>
            <a:noFill/>
          </a:ln>
        </p:spPr>
        <p:txBody>
          <a:bodyPr spcFirstLastPara="1" wrap="square" lIns="365750" tIns="182875" rIns="365750" bIns="182875" anchor="t" anchorCtr="0">
            <a:noAutofit/>
          </a:bodyPr>
          <a:lstStyle>
            <a:lvl1pPr marL="0" marR="0" lvl="0" indent="0" algn="r" rtl="0">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rgbClr val="000000"/>
              </a:buClr>
              <a:buSzPts val="5600"/>
              <a:buFont typeface="Arial"/>
              <a:buNone/>
              <a:defRPr sz="8588" b="0" i="0" u="none" strike="noStrike" cap="none">
                <a:solidFill>
                  <a:schemeClr val="dk1"/>
                </a:solidFill>
                <a:latin typeface="Times"/>
                <a:ea typeface="Times"/>
                <a:cs typeface="Times"/>
                <a:sym typeface="Times"/>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4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arbon dioxide carbon dioxide&#10;&#10;Description automatically generated">
            <a:extLst>
              <a:ext uri="{FF2B5EF4-FFF2-40B4-BE49-F238E27FC236}">
                <a16:creationId xmlns:a16="http://schemas.microsoft.com/office/drawing/2014/main" id="{815AD078-5C19-F008-B608-73BCA85AD1DA}"/>
              </a:ext>
            </a:extLst>
          </p:cNvPr>
          <p:cNvPicPr>
            <a:picLocks noChangeAspect="1"/>
          </p:cNvPicPr>
          <p:nvPr/>
        </p:nvPicPr>
        <p:blipFill>
          <a:blip r:embed="rId2"/>
          <a:stretch>
            <a:fillRect/>
          </a:stretch>
        </p:blipFill>
        <p:spPr>
          <a:xfrm>
            <a:off x="344299" y="10420245"/>
            <a:ext cx="13670703" cy="5568918"/>
          </a:xfrm>
          <a:prstGeom prst="rect">
            <a:avLst/>
          </a:prstGeom>
        </p:spPr>
      </p:pic>
      <p:grpSp>
        <p:nvGrpSpPr>
          <p:cNvPr id="4" name="object 3">
            <a:extLst>
              <a:ext uri="{FF2B5EF4-FFF2-40B4-BE49-F238E27FC236}">
                <a16:creationId xmlns:a16="http://schemas.microsoft.com/office/drawing/2014/main" id="{4381B89D-E9F3-184E-FA2F-23FBF5038217}"/>
              </a:ext>
            </a:extLst>
          </p:cNvPr>
          <p:cNvGrpSpPr/>
          <p:nvPr/>
        </p:nvGrpSpPr>
        <p:grpSpPr>
          <a:xfrm>
            <a:off x="6412" y="-132503"/>
            <a:ext cx="42116848" cy="31086411"/>
            <a:chOff x="0" y="0"/>
            <a:chExt cx="20104100" cy="15078068"/>
          </a:xfrm>
        </p:grpSpPr>
        <p:pic>
          <p:nvPicPr>
            <p:cNvPr id="5" name="object 4">
              <a:extLst>
                <a:ext uri="{FF2B5EF4-FFF2-40B4-BE49-F238E27FC236}">
                  <a16:creationId xmlns:a16="http://schemas.microsoft.com/office/drawing/2014/main" id="{9178BC8F-EA2C-CEB0-3B5F-AE5176A8B902}"/>
                </a:ext>
              </a:extLst>
            </p:cNvPr>
            <p:cNvPicPr/>
            <p:nvPr/>
          </p:nvPicPr>
          <p:blipFill>
            <a:blip r:embed="rId3" cstate="print"/>
            <a:stretch>
              <a:fillRect/>
            </a:stretch>
          </p:blipFill>
          <p:spPr>
            <a:xfrm>
              <a:off x="16055" y="0"/>
              <a:ext cx="20088044" cy="2716088"/>
            </a:xfrm>
            <a:prstGeom prst="rect">
              <a:avLst/>
            </a:prstGeom>
          </p:spPr>
        </p:pic>
        <p:pic>
          <p:nvPicPr>
            <p:cNvPr id="6" name="object 5">
              <a:extLst>
                <a:ext uri="{FF2B5EF4-FFF2-40B4-BE49-F238E27FC236}">
                  <a16:creationId xmlns:a16="http://schemas.microsoft.com/office/drawing/2014/main" id="{648D45EE-609D-92C6-8A07-3431F6BB93C4}"/>
                </a:ext>
              </a:extLst>
            </p:cNvPr>
            <p:cNvPicPr/>
            <p:nvPr/>
          </p:nvPicPr>
          <p:blipFill>
            <a:blip r:embed="rId4" cstate="print"/>
            <a:stretch>
              <a:fillRect/>
            </a:stretch>
          </p:blipFill>
          <p:spPr>
            <a:xfrm>
              <a:off x="0" y="14404446"/>
              <a:ext cx="20104100" cy="673622"/>
            </a:xfrm>
            <a:prstGeom prst="rect">
              <a:avLst/>
            </a:prstGeom>
          </p:spPr>
        </p:pic>
      </p:grpSp>
      <p:pic>
        <p:nvPicPr>
          <p:cNvPr id="7" name="object 16">
            <a:extLst>
              <a:ext uri="{FF2B5EF4-FFF2-40B4-BE49-F238E27FC236}">
                <a16:creationId xmlns:a16="http://schemas.microsoft.com/office/drawing/2014/main" id="{3B19213D-C66C-3FD5-FB00-9FBCA7C61D9B}"/>
              </a:ext>
            </a:extLst>
          </p:cNvPr>
          <p:cNvPicPr/>
          <p:nvPr/>
        </p:nvPicPr>
        <p:blipFill>
          <a:blip r:embed="rId5" cstate="print"/>
          <a:stretch>
            <a:fillRect/>
          </a:stretch>
        </p:blipFill>
        <p:spPr>
          <a:xfrm>
            <a:off x="809836" y="265805"/>
            <a:ext cx="5216892" cy="4945143"/>
          </a:xfrm>
          <a:prstGeom prst="rect">
            <a:avLst/>
          </a:prstGeom>
        </p:spPr>
      </p:pic>
      <p:sp>
        <p:nvSpPr>
          <p:cNvPr id="55" name="object 6">
            <a:extLst>
              <a:ext uri="{FF2B5EF4-FFF2-40B4-BE49-F238E27FC236}">
                <a16:creationId xmlns:a16="http://schemas.microsoft.com/office/drawing/2014/main" id="{A3D42BB7-9378-536E-D3B9-F19074ED3176}"/>
              </a:ext>
            </a:extLst>
          </p:cNvPr>
          <p:cNvSpPr txBox="1">
            <a:spLocks/>
          </p:cNvSpPr>
          <p:nvPr/>
        </p:nvSpPr>
        <p:spPr>
          <a:xfrm>
            <a:off x="6545180" y="97747"/>
            <a:ext cx="34707384" cy="2474395"/>
          </a:xfrm>
          <a:prstGeom prst="rect">
            <a:avLst/>
          </a:prstGeom>
        </p:spPr>
        <p:txBody>
          <a:bodyPr vert="horz" wrap="square" lIns="0" tIns="12065" rIns="0" bIns="0" rtlCol="0">
            <a:spAutoFit/>
          </a:bodyPr>
          <a:lstStyle>
            <a:lvl1pPr>
              <a:defRPr sz="4400" b="0" i="0">
                <a:solidFill>
                  <a:schemeClr val="bg1"/>
                </a:solidFill>
                <a:latin typeface="Tahoma"/>
                <a:ea typeface="+mj-ea"/>
                <a:cs typeface="Tahoma"/>
              </a:defRPr>
            </a:lvl1pPr>
          </a:lstStyle>
          <a:p>
            <a:pPr marL="12700" marR="5080">
              <a:spcBef>
                <a:spcPts val="95"/>
              </a:spcBef>
            </a:pPr>
            <a:r>
              <a:rPr lang="en-US" sz="8000" b="0" i="0" u="none" strike="noStrike" dirty="0" err="1">
                <a:effectLst/>
                <a:latin typeface="+mj-lt"/>
                <a:cs typeface="Times New Roman" panose="02020603050405020304" pitchFamily="18" charset="0"/>
              </a:rPr>
              <a:t>XAIoT</a:t>
            </a:r>
            <a:r>
              <a:rPr lang="en-US" sz="8000" b="0" i="0" u="none" strike="noStrike" dirty="0">
                <a:effectLst/>
                <a:latin typeface="+mj-lt"/>
                <a:cs typeface="Times New Roman" panose="02020603050405020304" pitchFamily="18" charset="0"/>
              </a:rPr>
              <a:t> Enabled Smart Sensing of Soil Carbon Content for Smart Application of Biochar</a:t>
            </a:r>
            <a:endParaRPr lang="en-US" sz="8000" spc="40" dirty="0">
              <a:latin typeface="+mj-lt"/>
              <a:cs typeface="Times New Roman" panose="02020603050405020304" pitchFamily="18" charset="0"/>
            </a:endParaRPr>
          </a:p>
        </p:txBody>
      </p:sp>
      <p:sp>
        <p:nvSpPr>
          <p:cNvPr id="56" name="object 7">
            <a:extLst>
              <a:ext uri="{FF2B5EF4-FFF2-40B4-BE49-F238E27FC236}">
                <a16:creationId xmlns:a16="http://schemas.microsoft.com/office/drawing/2014/main" id="{5E45DABF-1168-30BB-DA69-217C90A36AF7}"/>
              </a:ext>
            </a:extLst>
          </p:cNvPr>
          <p:cNvSpPr txBox="1"/>
          <p:nvPr/>
        </p:nvSpPr>
        <p:spPr>
          <a:xfrm>
            <a:off x="6545180" y="2415817"/>
            <a:ext cx="10412783" cy="2960747"/>
          </a:xfrm>
          <a:prstGeom prst="rect">
            <a:avLst/>
          </a:prstGeom>
        </p:spPr>
        <p:txBody>
          <a:bodyPr vert="horz" wrap="square" lIns="0" tIns="12065" rIns="0" bIns="0" rtlCol="0">
            <a:spAutoFit/>
          </a:bodyPr>
          <a:lstStyle/>
          <a:p>
            <a:pPr marL="12700" marR="5080">
              <a:lnSpc>
                <a:spcPct val="120800"/>
              </a:lnSpc>
              <a:spcBef>
                <a:spcPts val="95"/>
              </a:spcBef>
            </a:pPr>
            <a:r>
              <a:rPr lang="en-US" sz="5400" spc="-155" dirty="0">
                <a:solidFill>
                  <a:srgbClr val="FFFFFF"/>
                </a:solidFill>
                <a:latin typeface="+mn-lt"/>
                <a:cs typeface="Times New Roman" panose="02020603050405020304" pitchFamily="18" charset="0"/>
              </a:rPr>
              <a:t>Di An, </a:t>
            </a:r>
            <a:r>
              <a:rPr lang="en-US" sz="5400" spc="-155" dirty="0" err="1">
                <a:solidFill>
                  <a:srgbClr val="FFFFFF"/>
                </a:solidFill>
                <a:latin typeface="+mn-lt"/>
                <a:cs typeface="Times New Roman" panose="02020603050405020304" pitchFamily="18" charset="0"/>
              </a:rPr>
              <a:t>YangQuan</a:t>
            </a:r>
            <a:r>
              <a:rPr lang="en-US" sz="5400" spc="-155" dirty="0">
                <a:solidFill>
                  <a:srgbClr val="FFFFFF"/>
                </a:solidFill>
                <a:latin typeface="+mn-lt"/>
                <a:cs typeface="Times New Roman" panose="02020603050405020304" pitchFamily="18" charset="0"/>
              </a:rPr>
              <a:t> Chen</a:t>
            </a:r>
          </a:p>
          <a:p>
            <a:pPr marL="12700" marR="5080">
              <a:lnSpc>
                <a:spcPct val="120800"/>
              </a:lnSpc>
              <a:spcBef>
                <a:spcPts val="95"/>
              </a:spcBef>
            </a:pPr>
            <a:r>
              <a:rPr lang="en-US" sz="5400" spc="-155" dirty="0">
                <a:solidFill>
                  <a:srgbClr val="FFFFFF"/>
                </a:solidFill>
                <a:latin typeface="+mn-lt"/>
                <a:cs typeface="Times New Roman" panose="02020603050405020304" pitchFamily="18" charset="0"/>
              </a:rPr>
              <a:t>{dan7, ychen53}@ucmerced.edu</a:t>
            </a:r>
          </a:p>
          <a:p>
            <a:pPr marL="12700" marR="5080">
              <a:lnSpc>
                <a:spcPct val="120800"/>
              </a:lnSpc>
              <a:spcBef>
                <a:spcPts val="95"/>
              </a:spcBef>
            </a:pPr>
            <a:r>
              <a:rPr sz="5400" spc="-140" dirty="0">
                <a:solidFill>
                  <a:srgbClr val="FFFFFF"/>
                </a:solidFill>
                <a:latin typeface="+mn-lt"/>
                <a:cs typeface="Times New Roman" panose="02020603050405020304" pitchFamily="18" charset="0"/>
              </a:rPr>
              <a:t>University</a:t>
            </a:r>
            <a:r>
              <a:rPr sz="5400" spc="-210" dirty="0">
                <a:solidFill>
                  <a:srgbClr val="FFFFFF"/>
                </a:solidFill>
                <a:latin typeface="+mn-lt"/>
                <a:cs typeface="Times New Roman" panose="02020603050405020304" pitchFamily="18" charset="0"/>
              </a:rPr>
              <a:t> </a:t>
            </a:r>
            <a:r>
              <a:rPr sz="5400" spc="-150" dirty="0">
                <a:solidFill>
                  <a:srgbClr val="FFFFFF"/>
                </a:solidFill>
                <a:latin typeface="+mn-lt"/>
                <a:cs typeface="Times New Roman" panose="02020603050405020304" pitchFamily="18" charset="0"/>
              </a:rPr>
              <a:t>of</a:t>
            </a:r>
            <a:r>
              <a:rPr sz="5400" spc="-190" dirty="0">
                <a:solidFill>
                  <a:srgbClr val="FFFFFF"/>
                </a:solidFill>
                <a:latin typeface="+mn-lt"/>
                <a:cs typeface="Times New Roman" panose="02020603050405020304" pitchFamily="18" charset="0"/>
              </a:rPr>
              <a:t> California</a:t>
            </a:r>
            <a:r>
              <a:rPr lang="en-US" sz="5400" spc="-190" dirty="0">
                <a:solidFill>
                  <a:srgbClr val="FFFFFF"/>
                </a:solidFill>
                <a:latin typeface="+mn-lt"/>
                <a:cs typeface="Times New Roman" panose="02020603050405020304" pitchFamily="18" charset="0"/>
              </a:rPr>
              <a:t>,</a:t>
            </a:r>
            <a:r>
              <a:rPr sz="5400" spc="-195" dirty="0">
                <a:solidFill>
                  <a:srgbClr val="FFFFFF"/>
                </a:solidFill>
                <a:latin typeface="+mn-lt"/>
                <a:cs typeface="Times New Roman" panose="02020603050405020304" pitchFamily="18" charset="0"/>
              </a:rPr>
              <a:t> </a:t>
            </a:r>
            <a:r>
              <a:rPr sz="5400" spc="-10" dirty="0">
                <a:solidFill>
                  <a:srgbClr val="FFFFFF"/>
                </a:solidFill>
                <a:latin typeface="+mn-lt"/>
                <a:cs typeface="Times New Roman" panose="02020603050405020304" pitchFamily="18" charset="0"/>
              </a:rPr>
              <a:t>Merced</a:t>
            </a:r>
            <a:endParaRPr sz="5400" dirty="0">
              <a:latin typeface="+mn-lt"/>
              <a:cs typeface="Times New Roman" panose="02020603050405020304" pitchFamily="18" charset="0"/>
            </a:endParaRPr>
          </a:p>
        </p:txBody>
      </p:sp>
      <p:sp>
        <p:nvSpPr>
          <p:cNvPr id="50" name="object 11">
            <a:extLst>
              <a:ext uri="{FF2B5EF4-FFF2-40B4-BE49-F238E27FC236}">
                <a16:creationId xmlns:a16="http://schemas.microsoft.com/office/drawing/2014/main" id="{4B25D57A-0FC4-2038-76D7-E2D5DD0564D0}"/>
              </a:ext>
            </a:extLst>
          </p:cNvPr>
          <p:cNvSpPr txBox="1"/>
          <p:nvPr/>
        </p:nvSpPr>
        <p:spPr>
          <a:xfrm>
            <a:off x="262621" y="5529687"/>
            <a:ext cx="13752383" cy="1278555"/>
          </a:xfrm>
          <a:prstGeom prst="rect">
            <a:avLst/>
          </a:prstGeom>
          <a:solidFill>
            <a:srgbClr val="1382A4"/>
          </a:solidFill>
        </p:spPr>
        <p:txBody>
          <a:bodyPr vert="horz" wrap="square" lIns="0" tIns="46990" rIns="0" bIns="0" rtlCol="0">
            <a:spAutoFit/>
          </a:bodyPr>
          <a:lstStyle/>
          <a:p>
            <a:pPr marL="125095">
              <a:lnSpc>
                <a:spcPct val="100000"/>
              </a:lnSpc>
              <a:spcBef>
                <a:spcPts val="370"/>
              </a:spcBef>
            </a:pPr>
            <a:r>
              <a:rPr lang="en-US" sz="8000" spc="-10" dirty="0">
                <a:solidFill>
                  <a:srgbClr val="FFFFFF"/>
                </a:solidFill>
                <a:latin typeface="+mj-lt"/>
                <a:cs typeface="Tahoma"/>
              </a:rPr>
              <a:t>Introduction</a:t>
            </a:r>
            <a:endParaRPr sz="8000" dirty="0">
              <a:latin typeface="+mj-lt"/>
              <a:cs typeface="Tahoma"/>
            </a:endParaRPr>
          </a:p>
        </p:txBody>
      </p:sp>
      <p:sp>
        <p:nvSpPr>
          <p:cNvPr id="51" name="object 11">
            <a:extLst>
              <a:ext uri="{FF2B5EF4-FFF2-40B4-BE49-F238E27FC236}">
                <a16:creationId xmlns:a16="http://schemas.microsoft.com/office/drawing/2014/main" id="{E864BE7C-1406-F669-F6EA-804650F7A1C0}"/>
              </a:ext>
            </a:extLst>
          </p:cNvPr>
          <p:cNvSpPr txBox="1"/>
          <p:nvPr/>
        </p:nvSpPr>
        <p:spPr>
          <a:xfrm>
            <a:off x="289848" y="16079847"/>
            <a:ext cx="13725157" cy="1278555"/>
          </a:xfrm>
          <a:prstGeom prst="rect">
            <a:avLst/>
          </a:prstGeom>
          <a:solidFill>
            <a:srgbClr val="1382A4"/>
          </a:solidFill>
        </p:spPr>
        <p:txBody>
          <a:bodyPr vert="horz" wrap="square" lIns="0" tIns="46990" rIns="0" bIns="0" rtlCol="0">
            <a:spAutoFit/>
          </a:bodyPr>
          <a:lstStyle/>
          <a:p>
            <a:pPr marL="125095">
              <a:lnSpc>
                <a:spcPct val="100000"/>
              </a:lnSpc>
              <a:spcBef>
                <a:spcPts val="370"/>
              </a:spcBef>
            </a:pPr>
            <a:r>
              <a:rPr lang="en-US" sz="8000" spc="-10" dirty="0">
                <a:solidFill>
                  <a:srgbClr val="FFFFFF"/>
                </a:solidFill>
                <a:latin typeface="+mj-lt"/>
                <a:cs typeface="Tahoma"/>
              </a:rPr>
              <a:t>Problem Statement</a:t>
            </a:r>
            <a:endParaRPr sz="8000" dirty="0">
              <a:latin typeface="+mj-lt"/>
              <a:cs typeface="Tahoma"/>
            </a:endParaRPr>
          </a:p>
        </p:txBody>
      </p:sp>
      <p:sp>
        <p:nvSpPr>
          <p:cNvPr id="52" name="object 11">
            <a:extLst>
              <a:ext uri="{FF2B5EF4-FFF2-40B4-BE49-F238E27FC236}">
                <a16:creationId xmlns:a16="http://schemas.microsoft.com/office/drawing/2014/main" id="{1A9E72EF-4742-783D-1609-CB9286460D88}"/>
              </a:ext>
            </a:extLst>
          </p:cNvPr>
          <p:cNvSpPr txBox="1"/>
          <p:nvPr/>
        </p:nvSpPr>
        <p:spPr>
          <a:xfrm>
            <a:off x="262622" y="21154623"/>
            <a:ext cx="13752383" cy="1278555"/>
          </a:xfrm>
          <a:prstGeom prst="rect">
            <a:avLst/>
          </a:prstGeom>
          <a:solidFill>
            <a:srgbClr val="1382A4"/>
          </a:solidFill>
        </p:spPr>
        <p:txBody>
          <a:bodyPr vert="horz" wrap="square" lIns="0" tIns="46990" rIns="0" bIns="0" rtlCol="0">
            <a:spAutoFit/>
          </a:bodyPr>
          <a:lstStyle/>
          <a:p>
            <a:pPr marL="125095">
              <a:lnSpc>
                <a:spcPct val="100000"/>
              </a:lnSpc>
              <a:spcBef>
                <a:spcPts val="370"/>
              </a:spcBef>
            </a:pPr>
            <a:r>
              <a:rPr lang="en-US" sz="8000" spc="-10" dirty="0">
                <a:solidFill>
                  <a:srgbClr val="FFFFFF"/>
                </a:solidFill>
                <a:latin typeface="+mj-lt"/>
                <a:cs typeface="Tahoma"/>
              </a:rPr>
              <a:t>Objectives</a:t>
            </a:r>
            <a:endParaRPr sz="8000" dirty="0">
              <a:latin typeface="+mj-lt"/>
              <a:cs typeface="Tahoma"/>
            </a:endParaRPr>
          </a:p>
        </p:txBody>
      </p:sp>
      <p:sp>
        <p:nvSpPr>
          <p:cNvPr id="53" name="object 11">
            <a:extLst>
              <a:ext uri="{FF2B5EF4-FFF2-40B4-BE49-F238E27FC236}">
                <a16:creationId xmlns:a16="http://schemas.microsoft.com/office/drawing/2014/main" id="{7204E776-1601-6146-1450-45ED4D6E9B35}"/>
              </a:ext>
            </a:extLst>
          </p:cNvPr>
          <p:cNvSpPr txBox="1"/>
          <p:nvPr/>
        </p:nvSpPr>
        <p:spPr>
          <a:xfrm>
            <a:off x="14401801" y="5559426"/>
            <a:ext cx="13645596" cy="1278555"/>
          </a:xfrm>
          <a:prstGeom prst="rect">
            <a:avLst/>
          </a:prstGeom>
          <a:solidFill>
            <a:srgbClr val="1382A4"/>
          </a:solidFill>
        </p:spPr>
        <p:txBody>
          <a:bodyPr vert="horz" wrap="square" lIns="0" tIns="46990" rIns="0" bIns="0" rtlCol="0">
            <a:spAutoFit/>
          </a:bodyPr>
          <a:lstStyle/>
          <a:p>
            <a:pPr marL="125095">
              <a:lnSpc>
                <a:spcPct val="100000"/>
              </a:lnSpc>
              <a:spcBef>
                <a:spcPts val="370"/>
              </a:spcBef>
            </a:pPr>
            <a:r>
              <a:rPr lang="en-US" sz="8000" spc="-10" dirty="0">
                <a:solidFill>
                  <a:srgbClr val="FFFFFF"/>
                </a:solidFill>
                <a:latin typeface="+mj-lt"/>
                <a:cs typeface="Tahoma"/>
              </a:rPr>
              <a:t>Methodology/Approach</a:t>
            </a:r>
            <a:endParaRPr sz="8000" dirty="0">
              <a:latin typeface="+mj-lt"/>
              <a:cs typeface="Tahoma"/>
            </a:endParaRPr>
          </a:p>
        </p:txBody>
      </p:sp>
      <p:sp>
        <p:nvSpPr>
          <p:cNvPr id="54" name="object 11">
            <a:extLst>
              <a:ext uri="{FF2B5EF4-FFF2-40B4-BE49-F238E27FC236}">
                <a16:creationId xmlns:a16="http://schemas.microsoft.com/office/drawing/2014/main" id="{B9DC0344-C9AA-460D-4E47-B95D25696587}"/>
              </a:ext>
            </a:extLst>
          </p:cNvPr>
          <p:cNvSpPr txBox="1"/>
          <p:nvPr/>
        </p:nvSpPr>
        <p:spPr>
          <a:xfrm>
            <a:off x="14886630" y="22039764"/>
            <a:ext cx="13157814" cy="1278555"/>
          </a:xfrm>
          <a:prstGeom prst="rect">
            <a:avLst/>
          </a:prstGeom>
          <a:solidFill>
            <a:srgbClr val="1382A4"/>
          </a:solidFill>
        </p:spPr>
        <p:txBody>
          <a:bodyPr vert="horz" wrap="square" lIns="0" tIns="46990" rIns="0" bIns="0" rtlCol="0">
            <a:spAutoFit/>
          </a:bodyPr>
          <a:lstStyle/>
          <a:p>
            <a:pPr marL="125095">
              <a:lnSpc>
                <a:spcPct val="100000"/>
              </a:lnSpc>
              <a:spcBef>
                <a:spcPts val="370"/>
              </a:spcBef>
            </a:pPr>
            <a:r>
              <a:rPr lang="en-US" sz="8000" spc="-10" dirty="0">
                <a:solidFill>
                  <a:srgbClr val="FFFFFF"/>
                </a:solidFill>
                <a:latin typeface="+mj-lt"/>
                <a:cs typeface="Tahoma"/>
              </a:rPr>
              <a:t>Contributions</a:t>
            </a:r>
            <a:endParaRPr sz="8000" dirty="0">
              <a:latin typeface="+mj-lt"/>
              <a:cs typeface="Tahoma"/>
            </a:endParaRPr>
          </a:p>
        </p:txBody>
      </p:sp>
      <p:sp>
        <p:nvSpPr>
          <p:cNvPr id="58" name="object 11">
            <a:extLst>
              <a:ext uri="{FF2B5EF4-FFF2-40B4-BE49-F238E27FC236}">
                <a16:creationId xmlns:a16="http://schemas.microsoft.com/office/drawing/2014/main" id="{048C42EF-EFCD-AC34-ABF0-75E940EF5DF0}"/>
              </a:ext>
            </a:extLst>
          </p:cNvPr>
          <p:cNvSpPr txBox="1"/>
          <p:nvPr/>
        </p:nvSpPr>
        <p:spPr>
          <a:xfrm>
            <a:off x="28572914" y="5559426"/>
            <a:ext cx="13355181" cy="1278555"/>
          </a:xfrm>
          <a:prstGeom prst="rect">
            <a:avLst/>
          </a:prstGeom>
          <a:solidFill>
            <a:srgbClr val="1382A4"/>
          </a:solidFill>
        </p:spPr>
        <p:txBody>
          <a:bodyPr vert="horz" wrap="square" lIns="0" tIns="46990" rIns="0" bIns="0" rtlCol="0">
            <a:spAutoFit/>
          </a:bodyPr>
          <a:lstStyle/>
          <a:p>
            <a:pPr marL="125095">
              <a:lnSpc>
                <a:spcPct val="100000"/>
              </a:lnSpc>
              <a:spcBef>
                <a:spcPts val="370"/>
              </a:spcBef>
            </a:pPr>
            <a:r>
              <a:rPr lang="en-US" sz="8000" spc="-10" dirty="0">
                <a:solidFill>
                  <a:srgbClr val="FFFFFF"/>
                </a:solidFill>
                <a:latin typeface="+mj-lt"/>
                <a:cs typeface="Tahoma"/>
              </a:rPr>
              <a:t>Evaluation Metrics</a:t>
            </a:r>
            <a:endParaRPr sz="8000" dirty="0">
              <a:latin typeface="+mj-lt"/>
              <a:cs typeface="Tahoma"/>
            </a:endParaRPr>
          </a:p>
        </p:txBody>
      </p:sp>
      <p:sp>
        <p:nvSpPr>
          <p:cNvPr id="59" name="object 11">
            <a:extLst>
              <a:ext uri="{FF2B5EF4-FFF2-40B4-BE49-F238E27FC236}">
                <a16:creationId xmlns:a16="http://schemas.microsoft.com/office/drawing/2014/main" id="{9CC044F1-2487-44D5-608A-ED3CA58B338F}"/>
              </a:ext>
            </a:extLst>
          </p:cNvPr>
          <p:cNvSpPr txBox="1"/>
          <p:nvPr/>
        </p:nvSpPr>
        <p:spPr>
          <a:xfrm>
            <a:off x="28549979" y="11295203"/>
            <a:ext cx="13349584" cy="1278555"/>
          </a:xfrm>
          <a:prstGeom prst="rect">
            <a:avLst/>
          </a:prstGeom>
          <a:solidFill>
            <a:srgbClr val="1382A4"/>
          </a:solidFill>
        </p:spPr>
        <p:txBody>
          <a:bodyPr vert="horz" wrap="square" lIns="0" tIns="46990" rIns="0" bIns="0" rtlCol="0">
            <a:spAutoFit/>
          </a:bodyPr>
          <a:lstStyle/>
          <a:p>
            <a:pPr marL="125095">
              <a:lnSpc>
                <a:spcPct val="100000"/>
              </a:lnSpc>
              <a:spcBef>
                <a:spcPts val="370"/>
              </a:spcBef>
            </a:pPr>
            <a:r>
              <a:rPr lang="en-US" sz="8000" spc="-10" dirty="0">
                <a:solidFill>
                  <a:srgbClr val="FFFFFF"/>
                </a:solidFill>
                <a:latin typeface="+mj-lt"/>
                <a:cs typeface="Tahoma"/>
              </a:rPr>
              <a:t>Impacts</a:t>
            </a:r>
            <a:endParaRPr sz="8000" dirty="0">
              <a:latin typeface="+mj-lt"/>
              <a:cs typeface="Tahoma"/>
            </a:endParaRPr>
          </a:p>
        </p:txBody>
      </p:sp>
      <p:sp>
        <p:nvSpPr>
          <p:cNvPr id="60" name="object 11">
            <a:extLst>
              <a:ext uri="{FF2B5EF4-FFF2-40B4-BE49-F238E27FC236}">
                <a16:creationId xmlns:a16="http://schemas.microsoft.com/office/drawing/2014/main" id="{76099B73-8074-E649-140B-B3E60AA19B65}"/>
              </a:ext>
            </a:extLst>
          </p:cNvPr>
          <p:cNvSpPr txBox="1"/>
          <p:nvPr/>
        </p:nvSpPr>
        <p:spPr>
          <a:xfrm>
            <a:off x="28509702" y="20761209"/>
            <a:ext cx="13389861" cy="1278555"/>
          </a:xfrm>
          <a:prstGeom prst="rect">
            <a:avLst/>
          </a:prstGeom>
          <a:solidFill>
            <a:srgbClr val="1382A4"/>
          </a:solidFill>
        </p:spPr>
        <p:txBody>
          <a:bodyPr vert="horz" wrap="square" lIns="0" tIns="46990" rIns="0" bIns="0" rtlCol="0">
            <a:spAutoFit/>
          </a:bodyPr>
          <a:lstStyle/>
          <a:p>
            <a:pPr marL="125095">
              <a:lnSpc>
                <a:spcPct val="100000"/>
              </a:lnSpc>
              <a:spcBef>
                <a:spcPts val="370"/>
              </a:spcBef>
            </a:pPr>
            <a:r>
              <a:rPr lang="en-US" sz="8000" spc="-10" dirty="0">
                <a:solidFill>
                  <a:srgbClr val="FFFFFF"/>
                </a:solidFill>
                <a:latin typeface="+mj-lt"/>
                <a:cs typeface="Tahoma"/>
              </a:rPr>
              <a:t>Acknowledgements</a:t>
            </a:r>
            <a:endParaRPr sz="8000" dirty="0">
              <a:latin typeface="+mj-lt"/>
              <a:cs typeface="Tahoma"/>
            </a:endParaRPr>
          </a:p>
        </p:txBody>
      </p:sp>
      <p:sp>
        <p:nvSpPr>
          <p:cNvPr id="62" name="object 11">
            <a:extLst>
              <a:ext uri="{FF2B5EF4-FFF2-40B4-BE49-F238E27FC236}">
                <a16:creationId xmlns:a16="http://schemas.microsoft.com/office/drawing/2014/main" id="{0F99889A-322F-84EC-22E0-EA20ABECDBC4}"/>
              </a:ext>
            </a:extLst>
          </p:cNvPr>
          <p:cNvSpPr txBox="1"/>
          <p:nvPr/>
        </p:nvSpPr>
        <p:spPr>
          <a:xfrm>
            <a:off x="28505336" y="23836578"/>
            <a:ext cx="13422759" cy="1278555"/>
          </a:xfrm>
          <a:prstGeom prst="rect">
            <a:avLst/>
          </a:prstGeom>
          <a:solidFill>
            <a:srgbClr val="1382A4"/>
          </a:solidFill>
        </p:spPr>
        <p:txBody>
          <a:bodyPr vert="horz" wrap="square" lIns="0" tIns="46990" rIns="0" bIns="0" rtlCol="0">
            <a:spAutoFit/>
          </a:bodyPr>
          <a:lstStyle/>
          <a:p>
            <a:pPr marL="125095">
              <a:lnSpc>
                <a:spcPct val="100000"/>
              </a:lnSpc>
              <a:spcBef>
                <a:spcPts val="370"/>
              </a:spcBef>
            </a:pPr>
            <a:r>
              <a:rPr lang="en-US" sz="8000" spc="-10" dirty="0">
                <a:solidFill>
                  <a:srgbClr val="FFFFFF"/>
                </a:solidFill>
                <a:latin typeface="+mj-lt"/>
                <a:cs typeface="Tahoma"/>
              </a:rPr>
              <a:t>References</a:t>
            </a:r>
            <a:endParaRPr sz="8000" dirty="0">
              <a:latin typeface="+mj-lt"/>
              <a:cs typeface="Tahoma"/>
            </a:endParaRPr>
          </a:p>
        </p:txBody>
      </p:sp>
      <p:sp>
        <p:nvSpPr>
          <p:cNvPr id="63" name="TextBox 62">
            <a:extLst>
              <a:ext uri="{FF2B5EF4-FFF2-40B4-BE49-F238E27FC236}">
                <a16:creationId xmlns:a16="http://schemas.microsoft.com/office/drawing/2014/main" id="{3C0580C7-71CB-5C96-4C84-FB1EC7519D3A}"/>
              </a:ext>
            </a:extLst>
          </p:cNvPr>
          <p:cNvSpPr txBox="1"/>
          <p:nvPr/>
        </p:nvSpPr>
        <p:spPr>
          <a:xfrm>
            <a:off x="28509702" y="6769041"/>
            <a:ext cx="13389861" cy="4524315"/>
          </a:xfrm>
          <a:prstGeom prst="rect">
            <a:avLst/>
          </a:prstGeom>
          <a:noFill/>
        </p:spPr>
        <p:txBody>
          <a:bodyPr wrap="square" rtlCol="0">
            <a:spAutoFit/>
          </a:bodyPr>
          <a:lstStyle/>
          <a:p>
            <a:pPr algn="just">
              <a:buFont typeface="Arial" panose="020B0604020202020204" pitchFamily="34" charset="0"/>
              <a:buChar char="•"/>
            </a:pPr>
            <a:r>
              <a:rPr lang="en-US" sz="3200" b="1" dirty="0">
                <a:solidFill>
                  <a:srgbClr val="374151"/>
                </a:solidFill>
                <a:latin typeface="+mn-lt"/>
              </a:rPr>
              <a:t>Accuracy of Carbon Content Measurement: </a:t>
            </a:r>
            <a:r>
              <a:rPr lang="en-US" sz="3200" dirty="0">
                <a:solidFill>
                  <a:srgbClr val="374151"/>
                </a:solidFill>
                <a:latin typeface="+mn-lt"/>
              </a:rPr>
              <a:t>Precision and reliability of soil carbon measurements are paramount, with a focus on reducing discrepancies and enhancing measurement consistency.</a:t>
            </a:r>
          </a:p>
          <a:p>
            <a:pPr algn="just">
              <a:buFont typeface="Arial" panose="020B0604020202020204" pitchFamily="34" charset="0"/>
              <a:buChar char="•"/>
            </a:pPr>
            <a:r>
              <a:rPr lang="en-US" sz="3200" b="1" dirty="0">
                <a:solidFill>
                  <a:srgbClr val="374151"/>
                </a:solidFill>
                <a:latin typeface="+mn-lt"/>
              </a:rPr>
              <a:t>Efficiency of SSM Systems: </a:t>
            </a:r>
            <a:r>
              <a:rPr lang="en-US" sz="3200" dirty="0">
                <a:solidFill>
                  <a:srgbClr val="374151"/>
                </a:solidFill>
                <a:latin typeface="+mn-lt"/>
              </a:rPr>
              <a:t>The performance of SSM systems is assessed based on their ability to adapt to changing soil conditions and accurately manage soil carbon content.</a:t>
            </a:r>
          </a:p>
          <a:p>
            <a:pPr algn="just">
              <a:buFont typeface="Arial" panose="020B0604020202020204" pitchFamily="34" charset="0"/>
              <a:buChar char="•"/>
            </a:pPr>
            <a:r>
              <a:rPr lang="en-US" sz="3200" b="1" dirty="0">
                <a:solidFill>
                  <a:srgbClr val="374151"/>
                </a:solidFill>
                <a:latin typeface="+mn-lt"/>
              </a:rPr>
              <a:t>Operational Sustainability: </a:t>
            </a:r>
            <a:r>
              <a:rPr lang="en-US" sz="3200" dirty="0">
                <a:solidFill>
                  <a:srgbClr val="374151"/>
                </a:solidFill>
                <a:latin typeface="+mn-lt"/>
              </a:rPr>
              <a:t>The longevity and maintenance requirements of the </a:t>
            </a:r>
            <a:r>
              <a:rPr lang="en-US" sz="3200" dirty="0" err="1">
                <a:solidFill>
                  <a:srgbClr val="374151"/>
                </a:solidFill>
                <a:latin typeface="+mn-lt"/>
              </a:rPr>
              <a:t>XAIoT</a:t>
            </a:r>
            <a:r>
              <a:rPr lang="en-US" sz="3200" dirty="0">
                <a:solidFill>
                  <a:srgbClr val="374151"/>
                </a:solidFill>
                <a:latin typeface="+mn-lt"/>
              </a:rPr>
              <a:t> smart sensing and actuation subsystems are critical metrics, ensuring the sustainability of the proposed solutions.</a:t>
            </a:r>
          </a:p>
        </p:txBody>
      </p:sp>
      <p:sp>
        <p:nvSpPr>
          <p:cNvPr id="65" name="TextBox 64">
            <a:extLst>
              <a:ext uri="{FF2B5EF4-FFF2-40B4-BE49-F238E27FC236}">
                <a16:creationId xmlns:a16="http://schemas.microsoft.com/office/drawing/2014/main" id="{4DC9586D-AAE9-91A6-A7A8-6C0E8376C606}"/>
              </a:ext>
            </a:extLst>
          </p:cNvPr>
          <p:cNvSpPr txBox="1"/>
          <p:nvPr/>
        </p:nvSpPr>
        <p:spPr>
          <a:xfrm>
            <a:off x="28549979" y="12719651"/>
            <a:ext cx="13221037" cy="2554545"/>
          </a:xfrm>
          <a:prstGeom prst="rect">
            <a:avLst/>
          </a:prstGeom>
          <a:noFill/>
        </p:spPr>
        <p:txBody>
          <a:bodyPr wrap="square" rtlCol="0">
            <a:spAutoFit/>
          </a:bodyPr>
          <a:lstStyle/>
          <a:p>
            <a:pPr algn="just">
              <a:buFont typeface="Arial" panose="020B0604020202020204" pitchFamily="34" charset="0"/>
              <a:buChar char="•"/>
            </a:pPr>
            <a:r>
              <a:rPr lang="en-US" sz="3200" b="1" i="0" dirty="0">
                <a:solidFill>
                  <a:srgbClr val="374151"/>
                </a:solidFill>
                <a:effectLst/>
                <a:latin typeface="+mn-lt"/>
              </a:rPr>
              <a:t>Climate Change Mitigation:</a:t>
            </a:r>
            <a:r>
              <a:rPr lang="en-US" sz="3200" b="0" i="0" dirty="0">
                <a:solidFill>
                  <a:srgbClr val="374151"/>
                </a:solidFill>
                <a:effectLst/>
                <a:latin typeface="+mn-lt"/>
              </a:rPr>
              <a:t> By enhancing the accuracy and efficiency of soil carbon content management, the proposed solutions contribute significantly to global efforts in climate change mitigation.</a:t>
            </a:r>
          </a:p>
          <a:p>
            <a:pPr algn="just">
              <a:buFont typeface="Arial" panose="020B0604020202020204" pitchFamily="34" charset="0"/>
              <a:buChar char="•"/>
            </a:pPr>
            <a:r>
              <a:rPr lang="en-US" sz="3200" b="1" i="0" dirty="0">
                <a:solidFill>
                  <a:srgbClr val="374151"/>
                </a:solidFill>
                <a:effectLst/>
                <a:latin typeface="+mn-lt"/>
              </a:rPr>
              <a:t>Community Empowerment:</a:t>
            </a:r>
            <a:r>
              <a:rPr lang="en-US" sz="3200" b="0" i="0" dirty="0">
                <a:solidFill>
                  <a:srgbClr val="374151"/>
                </a:solidFill>
                <a:effectLst/>
                <a:latin typeface="+mn-lt"/>
              </a:rPr>
              <a:t> The research has the potential to improve the quality of life for low-income and disadvantaged communities</a:t>
            </a:r>
          </a:p>
        </p:txBody>
      </p:sp>
      <p:sp>
        <p:nvSpPr>
          <p:cNvPr id="66" name="TextBox 65">
            <a:extLst>
              <a:ext uri="{FF2B5EF4-FFF2-40B4-BE49-F238E27FC236}">
                <a16:creationId xmlns:a16="http://schemas.microsoft.com/office/drawing/2014/main" id="{2396AEF7-96B4-D57C-E79D-80BD379AB3B0}"/>
              </a:ext>
            </a:extLst>
          </p:cNvPr>
          <p:cNvSpPr txBox="1"/>
          <p:nvPr/>
        </p:nvSpPr>
        <p:spPr>
          <a:xfrm>
            <a:off x="28476804" y="22114494"/>
            <a:ext cx="13294212" cy="1569660"/>
          </a:xfrm>
          <a:prstGeom prst="rect">
            <a:avLst/>
          </a:prstGeom>
          <a:noFill/>
        </p:spPr>
        <p:txBody>
          <a:bodyPr wrap="square" rtlCol="0">
            <a:spAutoFit/>
          </a:bodyPr>
          <a:lstStyle/>
          <a:p>
            <a:pPr algn="just"/>
            <a:r>
              <a:rPr lang="en-US" sz="2400" dirty="0">
                <a:latin typeface="+mn-lt"/>
              </a:rPr>
              <a:t>This work of D. An is partly supported by SGC project entitled "Mobile Biochar Production for Methane Emission Reduction and Soil Amendment.'' Grant Agreement #CCR20014. Y.Q. Chen is supported  by the University of California Merced Climate Change Action Seed Grant ``Center for Methane Emission Research and Innovation'' (CMERI 2023-2025). </a:t>
            </a:r>
          </a:p>
        </p:txBody>
      </p:sp>
      <p:sp>
        <p:nvSpPr>
          <p:cNvPr id="68" name="TextBox 67">
            <a:extLst>
              <a:ext uri="{FF2B5EF4-FFF2-40B4-BE49-F238E27FC236}">
                <a16:creationId xmlns:a16="http://schemas.microsoft.com/office/drawing/2014/main" id="{45AE7ABC-4B73-7421-DC63-8D34AD1F8BF9}"/>
              </a:ext>
            </a:extLst>
          </p:cNvPr>
          <p:cNvSpPr txBox="1"/>
          <p:nvPr/>
        </p:nvSpPr>
        <p:spPr>
          <a:xfrm>
            <a:off x="28476804" y="25116980"/>
            <a:ext cx="13585596" cy="4524315"/>
          </a:xfrm>
          <a:prstGeom prst="rect">
            <a:avLst/>
          </a:prstGeom>
          <a:noFill/>
        </p:spPr>
        <p:txBody>
          <a:bodyPr wrap="square" rtlCol="0">
            <a:spAutoFit/>
          </a:bodyPr>
          <a:lstStyle/>
          <a:p>
            <a:pPr algn="just"/>
            <a:r>
              <a:rPr lang="en-US" sz="2400" b="0" i="0" dirty="0">
                <a:effectLst/>
                <a:latin typeface="Arial" panose="020B0604020202020204" pitchFamily="34" charset="0"/>
              </a:rPr>
              <a:t>[1] An, D., &amp; Chen, Y. (2023). Non-intrusive soil carbon content quantification methods using machine learning algorithms: A comparison of microwave and millimeter wave radar sensors. Journal of Automation and Intelligence, 2(3), 152-166.</a:t>
            </a:r>
          </a:p>
          <a:p>
            <a:pPr algn="just"/>
            <a:r>
              <a:rPr lang="en-US" sz="2400" dirty="0">
                <a:latin typeface="Arial" panose="020B0604020202020204" pitchFamily="34" charset="0"/>
              </a:rPr>
              <a:t>[2] </a:t>
            </a:r>
            <a:r>
              <a:rPr lang="en-US" sz="2400" b="0" i="0" dirty="0">
                <a:effectLst/>
                <a:latin typeface="Arial" panose="020B0604020202020204" pitchFamily="34" charset="0"/>
              </a:rPr>
              <a:t>An, D., Hollenbeck, D., Cao, K., &amp; Chen, Y. Q. (2022). Soil Methane Emission Suppression Control Using Unmanned Aircraft Vehicle Swarm Application of Biochar Mulch - A Simulation Study, Journal of Information and Intelligence, 1(1), 68-85.</a:t>
            </a:r>
          </a:p>
          <a:p>
            <a:pPr algn="just"/>
            <a:r>
              <a:rPr lang="en-US" sz="2400" dirty="0">
                <a:latin typeface="Arial" panose="020B0604020202020204" pitchFamily="34" charset="0"/>
              </a:rPr>
              <a:t>[3] </a:t>
            </a:r>
            <a:r>
              <a:rPr lang="en-US" sz="2400" b="0" i="0" dirty="0">
                <a:effectLst/>
                <a:latin typeface="Arial" panose="020B0604020202020204" pitchFamily="34" charset="0"/>
              </a:rPr>
              <a:t>An, D., </a:t>
            </a:r>
            <a:r>
              <a:rPr lang="en-US" sz="2400" b="0" i="0" dirty="0" err="1">
                <a:effectLst/>
                <a:latin typeface="Arial" panose="020B0604020202020204" pitchFamily="34" charset="0"/>
              </a:rPr>
              <a:t>Krzysiak</a:t>
            </a:r>
            <a:r>
              <a:rPr lang="en-US" sz="2400" b="0" i="0" dirty="0">
                <a:effectLst/>
                <a:latin typeface="Arial" panose="020B0604020202020204" pitchFamily="34" charset="0"/>
              </a:rPr>
              <a:t>, R., Hollenbeck, D., &amp; Chen, Y. (2023). Long Endurance Site-Specific Management of Biochar Applications Using Unmanned Aircraft Vehicle and Unmanned Ground Vehicle. IFAC-</a:t>
            </a:r>
            <a:r>
              <a:rPr lang="en-US" sz="2400" b="0" i="0" dirty="0" err="1">
                <a:effectLst/>
                <a:latin typeface="Arial" panose="020B0604020202020204" pitchFamily="34" charset="0"/>
              </a:rPr>
              <a:t>PapersOnLine</a:t>
            </a:r>
            <a:r>
              <a:rPr lang="en-US" sz="2400" b="0" i="0" dirty="0">
                <a:effectLst/>
                <a:latin typeface="Arial" panose="020B0604020202020204" pitchFamily="34" charset="0"/>
              </a:rPr>
              <a:t>, 56(2), 8908-8913</a:t>
            </a:r>
          </a:p>
          <a:p>
            <a:pPr algn="just"/>
            <a:r>
              <a:rPr lang="en-US" sz="2400" dirty="0">
                <a:latin typeface="Arial" panose="020B0604020202020204" pitchFamily="34" charset="0"/>
              </a:rPr>
              <a:t>[4] </a:t>
            </a:r>
            <a:r>
              <a:rPr lang="en-US" sz="2400" b="0" i="0" dirty="0">
                <a:effectLst/>
                <a:latin typeface="Arial" panose="020B0604020202020204" pitchFamily="34" charset="0"/>
              </a:rPr>
              <a:t>An, D., &amp; Chen, Y. (2021, July). Digital Twin enabled methane emission abatement using networked mobile sensing and mobile actuation. In 2021 IEEE 1st International Conference on Digital Twins and Parallel Intelligence (DTPI) (pp. 354-357). IEEE.</a:t>
            </a:r>
            <a:endParaRPr lang="en-US" sz="2400" dirty="0">
              <a:latin typeface="+mn-lt"/>
            </a:endParaRPr>
          </a:p>
        </p:txBody>
      </p:sp>
      <p:sp>
        <p:nvSpPr>
          <p:cNvPr id="69" name="TextBox 68">
            <a:extLst>
              <a:ext uri="{FF2B5EF4-FFF2-40B4-BE49-F238E27FC236}">
                <a16:creationId xmlns:a16="http://schemas.microsoft.com/office/drawing/2014/main" id="{7627894F-C343-6AA9-31F2-442A77DDD6AE}"/>
              </a:ext>
            </a:extLst>
          </p:cNvPr>
          <p:cNvSpPr txBox="1"/>
          <p:nvPr/>
        </p:nvSpPr>
        <p:spPr>
          <a:xfrm>
            <a:off x="14398848" y="6999289"/>
            <a:ext cx="13645596" cy="5016758"/>
          </a:xfrm>
          <a:prstGeom prst="rect">
            <a:avLst/>
          </a:prstGeom>
          <a:noFill/>
        </p:spPr>
        <p:txBody>
          <a:bodyPr wrap="square" rtlCol="0">
            <a:spAutoFit/>
          </a:bodyPr>
          <a:lstStyle/>
          <a:p>
            <a:pPr algn="just">
              <a:buFont typeface="Arial" panose="020B0604020202020204" pitchFamily="34" charset="0"/>
              <a:buChar char="•"/>
            </a:pPr>
            <a:r>
              <a:rPr lang="en-US" sz="3200" b="1" i="0" dirty="0" err="1">
                <a:solidFill>
                  <a:srgbClr val="374151"/>
                </a:solidFill>
                <a:effectLst/>
                <a:latin typeface="+mn-lt"/>
              </a:rPr>
              <a:t>XAIoT</a:t>
            </a:r>
            <a:r>
              <a:rPr lang="en-US" sz="3200" b="1" i="0" dirty="0">
                <a:solidFill>
                  <a:srgbClr val="374151"/>
                </a:solidFill>
                <a:effectLst/>
                <a:latin typeface="+mn-lt"/>
              </a:rPr>
              <a:t> Framework Implementation:</a:t>
            </a:r>
            <a:r>
              <a:rPr lang="en-US" sz="3200" b="0" i="0" dirty="0">
                <a:solidFill>
                  <a:srgbClr val="374151"/>
                </a:solidFill>
                <a:effectLst/>
                <a:latin typeface="+mn-lt"/>
              </a:rPr>
              <a:t> A robust framework integrating AI models interpretable by environmental and engineering domain experts for reliable data collection and interpretation.</a:t>
            </a:r>
          </a:p>
          <a:p>
            <a:pPr algn="just">
              <a:buFont typeface="Arial" panose="020B0604020202020204" pitchFamily="34" charset="0"/>
              <a:buChar char="•"/>
            </a:pPr>
            <a:r>
              <a:rPr lang="en-US" sz="3200" b="1" i="0" dirty="0">
                <a:solidFill>
                  <a:srgbClr val="374151"/>
                </a:solidFill>
                <a:effectLst/>
                <a:latin typeface="+mn-lt"/>
              </a:rPr>
              <a:t>Advanced Sensing Techniques:</a:t>
            </a:r>
            <a:r>
              <a:rPr lang="en-US" sz="3200" b="0" i="0" dirty="0">
                <a:solidFill>
                  <a:srgbClr val="374151"/>
                </a:solidFill>
                <a:effectLst/>
                <a:latin typeface="+mn-lt"/>
              </a:rPr>
              <a:t> Utilization of microwave and millimeter-wave radar for high-resolution soil carbon content sensing.</a:t>
            </a:r>
          </a:p>
          <a:p>
            <a:pPr algn="just">
              <a:buFont typeface="Arial" panose="020B0604020202020204" pitchFamily="34" charset="0"/>
              <a:buChar char="•"/>
            </a:pPr>
            <a:r>
              <a:rPr lang="en-US" sz="3200" b="1" i="0" dirty="0">
                <a:solidFill>
                  <a:srgbClr val="374151"/>
                </a:solidFill>
                <a:effectLst/>
                <a:latin typeface="+mn-lt"/>
              </a:rPr>
              <a:t>Machine Learning Integration:</a:t>
            </a:r>
            <a:r>
              <a:rPr lang="en-US" sz="3200" b="0" i="0" dirty="0">
                <a:solidFill>
                  <a:srgbClr val="374151"/>
                </a:solidFill>
                <a:effectLst/>
                <a:latin typeface="+mn-lt"/>
              </a:rPr>
              <a:t> Incorporation of machine learning algorithms within SSM systems for adaptive and precise soil management.</a:t>
            </a:r>
          </a:p>
          <a:p>
            <a:pPr algn="just">
              <a:buFont typeface="Arial" panose="020B0604020202020204" pitchFamily="34" charset="0"/>
              <a:buChar char="•"/>
            </a:pPr>
            <a:r>
              <a:rPr lang="en-US" sz="3200" b="1" i="0" dirty="0">
                <a:solidFill>
                  <a:srgbClr val="374151"/>
                </a:solidFill>
                <a:effectLst/>
                <a:latin typeface="+mn-lt"/>
              </a:rPr>
              <a:t>Digital Twin and Mobile Platforms:</a:t>
            </a:r>
            <a:r>
              <a:rPr lang="en-US" sz="3200" b="0" i="0" dirty="0">
                <a:solidFill>
                  <a:srgbClr val="374151"/>
                </a:solidFill>
                <a:effectLst/>
                <a:latin typeface="+mn-lt"/>
              </a:rPr>
              <a:t> Deployment of Digital Twin models for real-time monitoring and management, complemented by the use of UAVs and UGVs for efficient field operations.</a:t>
            </a:r>
          </a:p>
        </p:txBody>
      </p:sp>
      <p:sp>
        <p:nvSpPr>
          <p:cNvPr id="70" name="TextBox 69">
            <a:extLst>
              <a:ext uri="{FF2B5EF4-FFF2-40B4-BE49-F238E27FC236}">
                <a16:creationId xmlns:a16="http://schemas.microsoft.com/office/drawing/2014/main" id="{76F3619E-852B-5CD3-C358-93646A420B19}"/>
              </a:ext>
            </a:extLst>
          </p:cNvPr>
          <p:cNvSpPr txBox="1"/>
          <p:nvPr/>
        </p:nvSpPr>
        <p:spPr>
          <a:xfrm>
            <a:off x="14747165" y="23641083"/>
            <a:ext cx="13088425" cy="4524315"/>
          </a:xfrm>
          <a:prstGeom prst="rect">
            <a:avLst/>
          </a:prstGeom>
          <a:noFill/>
        </p:spPr>
        <p:txBody>
          <a:bodyPr wrap="square" rtlCol="0">
            <a:spAutoFit/>
          </a:bodyPr>
          <a:lstStyle/>
          <a:p>
            <a:pPr algn="just">
              <a:buFont typeface="Arial" panose="020B0604020202020204" pitchFamily="34" charset="0"/>
              <a:buChar char="•"/>
            </a:pPr>
            <a:r>
              <a:rPr lang="en-US" sz="3200" b="1" i="0" dirty="0">
                <a:solidFill>
                  <a:srgbClr val="374151"/>
                </a:solidFill>
                <a:effectLst/>
                <a:latin typeface="+mn-lt"/>
              </a:rPr>
              <a:t>Innovative Smart Sensing Solutions:</a:t>
            </a:r>
            <a:r>
              <a:rPr lang="en-US" sz="3200" b="0" i="0" dirty="0">
                <a:solidFill>
                  <a:srgbClr val="374151"/>
                </a:solidFill>
                <a:effectLst/>
                <a:latin typeface="+mn-lt"/>
              </a:rPr>
              <a:t> The use of </a:t>
            </a:r>
            <a:r>
              <a:rPr lang="en-US" sz="3200" b="0" i="0" dirty="0" err="1">
                <a:solidFill>
                  <a:srgbClr val="374151"/>
                </a:solidFill>
                <a:effectLst/>
                <a:latin typeface="+mn-lt"/>
              </a:rPr>
              <a:t>XAIoT</a:t>
            </a:r>
            <a:r>
              <a:rPr lang="en-US" sz="3200" b="0" i="0" dirty="0">
                <a:solidFill>
                  <a:srgbClr val="374151"/>
                </a:solidFill>
                <a:effectLst/>
                <a:latin typeface="+mn-lt"/>
              </a:rPr>
              <a:t> for soil carbon measurement introduces a new era of precision in environmental and agriculture monitoring.</a:t>
            </a:r>
          </a:p>
          <a:p>
            <a:pPr algn="just">
              <a:buFont typeface="Arial" panose="020B0604020202020204" pitchFamily="34" charset="0"/>
              <a:buChar char="•"/>
            </a:pPr>
            <a:r>
              <a:rPr lang="en-US" sz="3200" b="1" i="0" dirty="0">
                <a:solidFill>
                  <a:srgbClr val="374151"/>
                </a:solidFill>
                <a:effectLst/>
                <a:latin typeface="+mn-lt"/>
              </a:rPr>
              <a:t>Enhanced Data Reliability:</a:t>
            </a:r>
            <a:r>
              <a:rPr lang="en-US" sz="3200" b="0" i="0" dirty="0">
                <a:solidFill>
                  <a:srgbClr val="374151"/>
                </a:solidFill>
                <a:effectLst/>
                <a:latin typeface="+mn-lt"/>
              </a:rPr>
              <a:t> By integrating domain knowledge into AI models, the reliability of data interpretation reaches unprecedented levels.</a:t>
            </a:r>
          </a:p>
          <a:p>
            <a:pPr algn="just">
              <a:buFont typeface="Arial" panose="020B0604020202020204" pitchFamily="34" charset="0"/>
              <a:buChar char="•"/>
            </a:pPr>
            <a:r>
              <a:rPr lang="en-US" sz="3200" b="1" i="0" dirty="0">
                <a:solidFill>
                  <a:srgbClr val="374151"/>
                </a:solidFill>
                <a:effectLst/>
                <a:latin typeface="+mn-lt"/>
              </a:rPr>
              <a:t>Optimized Management Strategies:</a:t>
            </a:r>
            <a:r>
              <a:rPr lang="en-US" sz="3200" b="0" i="0" dirty="0">
                <a:solidFill>
                  <a:srgbClr val="374151"/>
                </a:solidFill>
                <a:effectLst/>
                <a:latin typeface="+mn-lt"/>
              </a:rPr>
              <a:t> The combination of SSM systems, Digital Twin technology, and mobile platforms represents a significant leap forward in soil carbon content management.</a:t>
            </a:r>
          </a:p>
        </p:txBody>
      </p:sp>
      <p:sp>
        <p:nvSpPr>
          <p:cNvPr id="72" name="TextBox 71">
            <a:extLst>
              <a:ext uri="{FF2B5EF4-FFF2-40B4-BE49-F238E27FC236}">
                <a16:creationId xmlns:a16="http://schemas.microsoft.com/office/drawing/2014/main" id="{53A2ECAC-C2AB-DEBE-AC86-3171F05CC2ED}"/>
              </a:ext>
            </a:extLst>
          </p:cNvPr>
          <p:cNvSpPr txBox="1"/>
          <p:nvPr/>
        </p:nvSpPr>
        <p:spPr>
          <a:xfrm>
            <a:off x="262620" y="6845079"/>
            <a:ext cx="13752383" cy="3970318"/>
          </a:xfrm>
          <a:prstGeom prst="rect">
            <a:avLst/>
          </a:prstGeom>
          <a:noFill/>
        </p:spPr>
        <p:txBody>
          <a:bodyPr wrap="square" rtlCol="0">
            <a:spAutoFit/>
          </a:bodyPr>
          <a:lstStyle/>
          <a:p>
            <a:pPr algn="just"/>
            <a:r>
              <a:rPr lang="en-US" sz="2800" dirty="0"/>
              <a:t>Soil carbon content is essential for soil vitality, directly affecting its ability to support agriculture, conserve water, and counteract climate change. As an integral aspect of soil's diverse functions, carbon is crucial for ecological equilibrium. Regrettably, prevalent practices like biomass burning are stripping away the soil's protective layer, resulting in a marked and enduring reduction of soil organic carbon. Such depletion not only jeopardizes soil integrity but also accelerates the rise in greenhouse gas (GHG) emissions, intensifying climate change. Therefore, it is imperative to precisely evaluate and manage soil carbon content to preserve its integrity and exploit its role in combating climate change.</a:t>
            </a:r>
            <a:endParaRPr lang="en-US" sz="2800" dirty="0">
              <a:solidFill>
                <a:srgbClr val="374151"/>
              </a:solidFill>
              <a:latin typeface="+mn-lt"/>
            </a:endParaRPr>
          </a:p>
        </p:txBody>
      </p:sp>
      <p:sp>
        <p:nvSpPr>
          <p:cNvPr id="73" name="TextBox 72">
            <a:extLst>
              <a:ext uri="{FF2B5EF4-FFF2-40B4-BE49-F238E27FC236}">
                <a16:creationId xmlns:a16="http://schemas.microsoft.com/office/drawing/2014/main" id="{AF965084-61CB-8B28-BB09-0001707443A8}"/>
              </a:ext>
            </a:extLst>
          </p:cNvPr>
          <p:cNvSpPr txBox="1"/>
          <p:nvPr/>
        </p:nvSpPr>
        <p:spPr>
          <a:xfrm>
            <a:off x="289848" y="17480164"/>
            <a:ext cx="13725157" cy="3539430"/>
          </a:xfrm>
          <a:prstGeom prst="rect">
            <a:avLst/>
          </a:prstGeom>
          <a:noFill/>
        </p:spPr>
        <p:txBody>
          <a:bodyPr wrap="square" rtlCol="0">
            <a:spAutoFit/>
          </a:bodyPr>
          <a:lstStyle/>
          <a:p>
            <a:pPr algn="just"/>
            <a:r>
              <a:rPr lang="en-US" sz="2800" b="0" i="0" dirty="0">
                <a:solidFill>
                  <a:srgbClr val="374151"/>
                </a:solidFill>
                <a:effectLst/>
                <a:latin typeface="Arial" panose="020B0604020202020204" pitchFamily="34" charset="0"/>
                <a:cs typeface="Arial" panose="020B0604020202020204" pitchFamily="34" charset="0"/>
              </a:rPr>
              <a:t>Current techniques to measure soil carbon content present considerable limitations. They typically require costly equipment and substantial manpower, which makes them impractical for widespread use. Additionally, the dependability of data obtained through artificial intelligence that analyzes soil and atmospheric samples is reliant on the interpretation and expertise of humans. Without this, there is a notable uncertainty regarding the precision and efficacy of these methods in assessing and managing soil carbon content. This uncertainty underscores the necessity for more reliable measurement and management methods for soil carbon content.</a:t>
            </a:r>
            <a:endParaRPr lang="en-US" sz="28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3D80AA31-0675-C7C4-804B-3BBFBA52D5FF}"/>
              </a:ext>
            </a:extLst>
          </p:cNvPr>
          <p:cNvSpPr txBox="1"/>
          <p:nvPr/>
        </p:nvSpPr>
        <p:spPr>
          <a:xfrm>
            <a:off x="40046" y="22679042"/>
            <a:ext cx="13974959" cy="6986528"/>
          </a:xfrm>
          <a:prstGeom prst="rect">
            <a:avLst/>
          </a:prstGeom>
          <a:noFill/>
        </p:spPr>
        <p:txBody>
          <a:bodyPr wrap="square" rtlCol="0">
            <a:spAutoFit/>
          </a:bodyPr>
          <a:lstStyle/>
          <a:p>
            <a:pPr marL="457200" indent="-457200" algn="just">
              <a:buFont typeface="Arial" panose="020B0604020202020204" pitchFamily="34" charset="0"/>
              <a:buChar char="•"/>
            </a:pPr>
            <a:r>
              <a:rPr lang="en-US" sz="3200" b="1" dirty="0" err="1">
                <a:solidFill>
                  <a:srgbClr val="374151"/>
                </a:solidFill>
                <a:latin typeface="+mn-lt"/>
              </a:rPr>
              <a:t>XAIoT</a:t>
            </a:r>
            <a:r>
              <a:rPr lang="en-US" sz="3200" b="1" dirty="0">
                <a:solidFill>
                  <a:srgbClr val="374151"/>
                </a:solidFill>
                <a:latin typeface="+mn-lt"/>
              </a:rPr>
              <a:t>-Empowered Sensing</a:t>
            </a:r>
            <a:r>
              <a:rPr lang="en-US" sz="3200" dirty="0">
                <a:solidFill>
                  <a:srgbClr val="374151"/>
                </a:solidFill>
                <a:latin typeface="+mn-lt"/>
              </a:rPr>
              <a:t>: Implement microwave and millimeter-wave radar sensing for systematic data acquisition, providing precise measurements of soil carbon content.</a:t>
            </a:r>
          </a:p>
          <a:p>
            <a:pPr marL="457200" indent="-457200" algn="just">
              <a:buFont typeface="Arial" panose="020B0604020202020204" pitchFamily="34" charset="0"/>
              <a:buChar char="•"/>
            </a:pPr>
            <a:r>
              <a:rPr lang="en-US" sz="3200" b="1" dirty="0">
                <a:solidFill>
                  <a:srgbClr val="374151"/>
                </a:solidFill>
                <a:latin typeface="+mn-lt"/>
              </a:rPr>
              <a:t>Site-Specific Management Systems</a:t>
            </a:r>
            <a:r>
              <a:rPr lang="en-US" sz="3200" dirty="0">
                <a:solidFill>
                  <a:srgbClr val="374151"/>
                </a:solidFill>
                <a:latin typeface="+mn-lt"/>
              </a:rPr>
              <a:t>: Utilize in situ site-specific management (SSM) systems, integrating machine learning algorithms for dynamic soil carbon content management.</a:t>
            </a:r>
          </a:p>
          <a:p>
            <a:pPr marL="457200" indent="-457200" algn="just">
              <a:buFont typeface="Arial" panose="020B0604020202020204" pitchFamily="34" charset="0"/>
              <a:buChar char="•"/>
            </a:pPr>
            <a:r>
              <a:rPr lang="en-US" sz="3200" b="1" dirty="0">
                <a:solidFill>
                  <a:srgbClr val="374151"/>
                </a:solidFill>
                <a:latin typeface="+mn-lt"/>
              </a:rPr>
              <a:t>Digital Twin Strategy</a:t>
            </a:r>
            <a:r>
              <a:rPr lang="en-US" sz="3200" dirty="0">
                <a:solidFill>
                  <a:srgbClr val="374151"/>
                </a:solidFill>
                <a:latin typeface="+mn-lt"/>
              </a:rPr>
              <a:t>: Deploy a Digital Twin-enabled strategy for optimal soil carbon content management in large-scale fields. This approach uses mobile platforms like UAVs and UGVs for targeted application of biochar and manure mixtures.</a:t>
            </a:r>
          </a:p>
          <a:p>
            <a:pPr marL="457200" indent="-457200" algn="just">
              <a:buFont typeface="Arial" panose="020B0604020202020204" pitchFamily="34" charset="0"/>
              <a:buChar char="•"/>
            </a:pPr>
            <a:r>
              <a:rPr lang="en-US" sz="3200" b="1" dirty="0">
                <a:solidFill>
                  <a:srgbClr val="374151"/>
                </a:solidFill>
                <a:latin typeface="+mn-lt"/>
              </a:rPr>
              <a:t>Cognitive Battery Management</a:t>
            </a:r>
            <a:r>
              <a:rPr lang="en-US" sz="3200" dirty="0">
                <a:solidFill>
                  <a:srgbClr val="374151"/>
                </a:solidFill>
                <a:latin typeface="+mn-lt"/>
              </a:rPr>
              <a:t>: Develop a cognitive battery management system aimed at extending the battery life of </a:t>
            </a:r>
            <a:r>
              <a:rPr lang="en-US" sz="3200" dirty="0" err="1">
                <a:solidFill>
                  <a:srgbClr val="374151"/>
                </a:solidFill>
                <a:latin typeface="+mn-lt"/>
              </a:rPr>
              <a:t>XAIoT</a:t>
            </a:r>
            <a:r>
              <a:rPr lang="en-US" sz="3200" dirty="0">
                <a:solidFill>
                  <a:srgbClr val="374151"/>
                </a:solidFill>
                <a:latin typeface="+mn-lt"/>
              </a:rPr>
              <a:t> smart sensing and actuation subsystems, ensuring sustainable and prolonged field operations.</a:t>
            </a:r>
          </a:p>
        </p:txBody>
      </p:sp>
      <p:pic>
        <p:nvPicPr>
          <p:cNvPr id="75" name="Google Shape;117;p1" descr="Text&#10;&#10;Description automatically generated">
            <a:extLst>
              <a:ext uri="{FF2B5EF4-FFF2-40B4-BE49-F238E27FC236}">
                <a16:creationId xmlns:a16="http://schemas.microsoft.com/office/drawing/2014/main" id="{758F3035-7224-5B92-B2B0-D20171E9E985}"/>
              </a:ext>
            </a:extLst>
          </p:cNvPr>
          <p:cNvPicPr preferRelativeResize="0"/>
          <p:nvPr/>
        </p:nvPicPr>
        <p:blipFill rotWithShape="1">
          <a:blip r:embed="rId6">
            <a:alphaModFix/>
          </a:blip>
          <a:srcRect/>
          <a:stretch/>
        </p:blipFill>
        <p:spPr>
          <a:xfrm>
            <a:off x="30994141" y="1501180"/>
            <a:ext cx="10776875" cy="2474395"/>
          </a:xfrm>
          <a:prstGeom prst="rect">
            <a:avLst/>
          </a:prstGeom>
          <a:noFill/>
          <a:ln>
            <a:noFill/>
          </a:ln>
        </p:spPr>
      </p:pic>
      <p:sp>
        <p:nvSpPr>
          <p:cNvPr id="76" name="TextBox 75">
            <a:extLst>
              <a:ext uri="{FF2B5EF4-FFF2-40B4-BE49-F238E27FC236}">
                <a16:creationId xmlns:a16="http://schemas.microsoft.com/office/drawing/2014/main" id="{886C3C95-209B-6CBF-2939-8192A846DD07}"/>
              </a:ext>
            </a:extLst>
          </p:cNvPr>
          <p:cNvSpPr txBox="1"/>
          <p:nvPr/>
        </p:nvSpPr>
        <p:spPr>
          <a:xfrm>
            <a:off x="26471769" y="4043342"/>
            <a:ext cx="15910715" cy="1323439"/>
          </a:xfrm>
          <a:prstGeom prst="rect">
            <a:avLst/>
          </a:prstGeom>
          <a:noFill/>
        </p:spPr>
        <p:txBody>
          <a:bodyPr wrap="square" rtlCol="0">
            <a:spAutoFit/>
          </a:bodyPr>
          <a:lstStyle/>
          <a:p>
            <a:r>
              <a:rPr lang="en-US" sz="4000" b="1" i="0" dirty="0">
                <a:solidFill>
                  <a:srgbClr val="FFFF00"/>
                </a:solidFill>
                <a:effectLst/>
                <a:latin typeface="+mn-lt"/>
                <a:ea typeface="Open Sans" panose="020B0606030504020204" pitchFamily="34" charset="0"/>
                <a:cs typeface="Open Sans" panose="020B0606030504020204" pitchFamily="34" charset="0"/>
              </a:rPr>
              <a:t> </a:t>
            </a:r>
            <a:r>
              <a:rPr lang="en-US" sz="4000" b="1" i="0" u="none" strike="noStrike" dirty="0">
                <a:solidFill>
                  <a:srgbClr val="FFFF00"/>
                </a:solidFill>
                <a:effectLst/>
                <a:latin typeface="+mn-lt"/>
                <a:ea typeface="Open Sans" panose="020B0606030504020204" pitchFamily="34" charset="0"/>
                <a:cs typeface="Open Sans" panose="020B0606030504020204" pitchFamily="34" charset="0"/>
              </a:rPr>
              <a:t>CMERI (Center for Methane Emission Research and Innovation)   </a:t>
            </a:r>
          </a:p>
          <a:p>
            <a:r>
              <a:rPr lang="en-US" sz="4000" dirty="0">
                <a:solidFill>
                  <a:srgbClr val="FFFF00"/>
                </a:solidFill>
                <a:latin typeface="+mn-lt"/>
                <a:ea typeface="Open Sans" panose="020B0606030504020204" pitchFamily="34" charset="0"/>
                <a:cs typeface="Open Sans" panose="020B0606030504020204" pitchFamily="34" charset="0"/>
              </a:rPr>
              <a:t>                                                             https://methane.ucmerced.edu</a:t>
            </a:r>
          </a:p>
        </p:txBody>
      </p:sp>
      <p:pic>
        <p:nvPicPr>
          <p:cNvPr id="8" name="Picture 7" descr="A screen shot of a computer&#10;&#10;Description automatically generated">
            <a:extLst>
              <a:ext uri="{FF2B5EF4-FFF2-40B4-BE49-F238E27FC236}">
                <a16:creationId xmlns:a16="http://schemas.microsoft.com/office/drawing/2014/main" id="{EDF1CFC0-9D98-B6AC-0059-44E80A3565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98848" y="11992238"/>
            <a:ext cx="13694114" cy="9724762"/>
          </a:xfrm>
          <a:prstGeom prst="rect">
            <a:avLst/>
          </a:prstGeom>
        </p:spPr>
      </p:pic>
      <p:pic>
        <p:nvPicPr>
          <p:cNvPr id="11" name="Picture 10" descr="A screenshot of a video game&#10;&#10;Description automatically generated">
            <a:extLst>
              <a:ext uri="{FF2B5EF4-FFF2-40B4-BE49-F238E27FC236}">
                <a16:creationId xmlns:a16="http://schemas.microsoft.com/office/drawing/2014/main" id="{09856946-7509-4B94-DDC5-91F952733D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76804" y="15421835"/>
            <a:ext cx="9242196" cy="5339374"/>
          </a:xfrm>
          <a:prstGeom prst="rect">
            <a:avLst/>
          </a:prstGeom>
        </p:spPr>
      </p:pic>
      <p:pic>
        <p:nvPicPr>
          <p:cNvPr id="12" name="Picture 11" descr="A drone on a vehicle&#10;&#10;Description automatically generated">
            <a:extLst>
              <a:ext uri="{FF2B5EF4-FFF2-40B4-BE49-F238E27FC236}">
                <a16:creationId xmlns:a16="http://schemas.microsoft.com/office/drawing/2014/main" id="{40FC6D73-0B78-C9FC-5618-587D125DBA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45311" y="15476308"/>
            <a:ext cx="3772789" cy="4987633"/>
          </a:xfrm>
          <a:prstGeom prst="rect">
            <a:avLst/>
          </a:prstGeom>
        </p:spPr>
      </p:pic>
      <p:sp>
        <p:nvSpPr>
          <p:cNvPr id="13" name="TextBox 12">
            <a:extLst>
              <a:ext uri="{FF2B5EF4-FFF2-40B4-BE49-F238E27FC236}">
                <a16:creationId xmlns:a16="http://schemas.microsoft.com/office/drawing/2014/main" id="{34D869EC-85C6-98B8-B68D-82DBBFBF5D93}"/>
              </a:ext>
            </a:extLst>
          </p:cNvPr>
          <p:cNvSpPr txBox="1"/>
          <p:nvPr/>
        </p:nvSpPr>
        <p:spPr>
          <a:xfrm>
            <a:off x="262619" y="29911434"/>
            <a:ext cx="36346037" cy="830997"/>
          </a:xfrm>
          <a:prstGeom prst="rect">
            <a:avLst/>
          </a:prstGeom>
          <a:noFill/>
        </p:spPr>
        <p:txBody>
          <a:bodyPr wrap="square" rtlCol="0">
            <a:spAutoFit/>
          </a:bodyPr>
          <a:lstStyle/>
          <a:p>
            <a:r>
              <a:rPr lang="en-US" sz="4800" dirty="0">
                <a:solidFill>
                  <a:schemeClr val="bg1"/>
                </a:solidFill>
                <a:latin typeface="+mn-lt"/>
              </a:rPr>
              <a:t>2024 North American Biochar Conference, February 13</a:t>
            </a:r>
            <a:r>
              <a:rPr lang="en-US" sz="4800" baseline="30000" dirty="0">
                <a:solidFill>
                  <a:schemeClr val="bg1"/>
                </a:solidFill>
                <a:latin typeface="+mn-lt"/>
              </a:rPr>
              <a:t>th</a:t>
            </a:r>
            <a:r>
              <a:rPr lang="en-US" sz="4800" dirty="0">
                <a:solidFill>
                  <a:schemeClr val="bg1"/>
                </a:solidFill>
                <a:latin typeface="+mn-lt"/>
              </a:rPr>
              <a:t>-15</a:t>
            </a:r>
            <a:r>
              <a:rPr lang="en-US" sz="4800" baseline="30000" dirty="0">
                <a:solidFill>
                  <a:schemeClr val="bg1"/>
                </a:solidFill>
                <a:latin typeface="+mn-lt"/>
              </a:rPr>
              <a:t>th</a:t>
            </a:r>
            <a:r>
              <a:rPr lang="en-US" sz="4800" dirty="0">
                <a:solidFill>
                  <a:schemeClr val="bg1"/>
                </a:solidFill>
                <a:latin typeface="+mn-lt"/>
              </a:rPr>
              <a:t>,</a:t>
            </a:r>
            <a:r>
              <a:rPr lang="en-US" sz="4800" b="0" i="0" u="none" strike="noStrike" dirty="0">
                <a:solidFill>
                  <a:schemeClr val="bg1"/>
                </a:solidFill>
                <a:effectLst/>
                <a:latin typeface="+mn-lt"/>
              </a:rPr>
              <a:t>Sacramento, California, USA. https://</a:t>
            </a:r>
            <a:r>
              <a:rPr lang="en-US" sz="4800" b="0" i="0" u="none" strike="noStrike" dirty="0" err="1">
                <a:solidFill>
                  <a:schemeClr val="bg1"/>
                </a:solidFill>
                <a:effectLst/>
                <a:latin typeface="+mn-lt"/>
              </a:rPr>
              <a:t>www.biocharconference.com</a:t>
            </a:r>
            <a:r>
              <a:rPr lang="en-US" sz="4800" b="0" i="0" u="none" strike="noStrike" dirty="0">
                <a:solidFill>
                  <a:schemeClr val="bg1"/>
                </a:solidFill>
                <a:effectLst/>
                <a:latin typeface="+mn-lt"/>
              </a:rPr>
              <a:t>/</a:t>
            </a:r>
            <a:r>
              <a:rPr lang="en-US" sz="4800" dirty="0">
                <a:solidFill>
                  <a:schemeClr val="bg1"/>
                </a:solidFill>
                <a:latin typeface="+mn-lt"/>
              </a:rPr>
              <a:t>  </a:t>
            </a:r>
          </a:p>
        </p:txBody>
      </p:sp>
    </p:spTree>
    <p:extLst>
      <p:ext uri="{BB962C8B-B14F-4D97-AF65-F5344CB8AC3E}">
        <p14:creationId xmlns:p14="http://schemas.microsoft.com/office/powerpoint/2010/main" val="2344300656"/>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968</Words>
  <Application>Microsoft Macintosh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vt:lpstr>
      <vt:lpstr>Blank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McInnis</dc:creator>
  <cp:lastModifiedBy>Di An</cp:lastModifiedBy>
  <cp:revision>25</cp:revision>
  <cp:lastPrinted>2022-04-27T21:32:27Z</cp:lastPrinted>
  <dcterms:created xsi:type="dcterms:W3CDTF">2003-10-27T22:49:51Z</dcterms:created>
  <dcterms:modified xsi:type="dcterms:W3CDTF">2024-02-02T22:55:18Z</dcterms:modified>
</cp:coreProperties>
</file>