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9"/>
  </p:notesMasterIdLst>
  <p:sldIdLst>
    <p:sldId id="906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99CC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2658" autoAdjust="0"/>
  </p:normalViewPr>
  <p:slideViewPr>
    <p:cSldViewPr>
      <p:cViewPr>
        <p:scale>
          <a:sx n="100" d="100"/>
          <a:sy n="100" d="100"/>
        </p:scale>
        <p:origin x="-194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>
        <p:scale>
          <a:sx n="95" d="100"/>
          <a:sy n="95" d="100"/>
        </p:scale>
        <p:origin x="-1181" y="50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C05DA3-64FB-4CB0-8B4B-A18091FE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4D7898-987A-4F4C-9326-8AB5622F02F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3FC9145-8351-46A6-8F8A-FB107918D2A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658300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0BFFA06-65BA-473E-9D20-EBAE86FC8A45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769211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47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47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FCEAF0B-FED2-40BF-A106-6BAC84FE6E0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470847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BE211141-8E04-42A2-9B34-77C8D7BF287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24998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316413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316413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004596C-9E30-4EC0-8868-BBCC3108F851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5618275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364909A-3F3E-460A-BC82-B071F2D46A2C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521451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0254734B-5D0A-40C3-8863-FF051BE4ED94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20504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3164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47E4B34B-EFB3-4EC0-A852-286E823A50D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118742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C6456EF7-20E0-4712-BAF0-1E6C2709ABB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50290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A78412A7-FE0C-40B4-8F03-2EA01F9D14AF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09523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7352"/>
            <a:ext cx="1905000" cy="26064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1C0ECAE8-15F8-4A6D-A083-4F433EA04F2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544650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242A4E4F-4426-455A-8C56-2BC550D6836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698928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E753B980-2B01-4E5D-B5E2-A563F58A2EE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753456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85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5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6335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8" y="1889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Slide-</a:t>
            </a:r>
            <a:fld id="{EC9B487B-4EA1-4D58-A1EA-4DD2E24D5EB2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3663" y="0"/>
            <a:ext cx="193033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cap="all" spc="-15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Lab</a:t>
            </a:r>
            <a:endParaRPr lang="en-US" sz="3200" b="1" cap="all" spc="-15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gium" pitchFamily="82" charset="0"/>
            </a:endParaRPr>
          </a:p>
        </p:txBody>
      </p:sp>
      <p:pic>
        <p:nvPicPr>
          <p:cNvPr id="8" name="Picture 14" descr="UC Merced logo in 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99814"/>
            <a:ext cx="3005303" cy="6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ppenheim@ucmerce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00" y="764704"/>
            <a:ext cx="8964612" cy="129698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Cal Maritime Academy, </a:t>
            </a:r>
            <a:r>
              <a:rPr lang="en-US" sz="4000" dirty="0" smtClean="0">
                <a:solidFill>
                  <a:srgbClr val="FF0000"/>
                </a:solidFill>
              </a:rPr>
              <a:t>Vallejo, CA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Applied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Fractional Calculus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Workshop Series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88" y="2636912"/>
            <a:ext cx="9144000" cy="28083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Tomas Oppenheim</a:t>
            </a: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2400" b="1" dirty="0" smtClean="0"/>
              <a:t>(Mechatronics, Embedded Systems and Automation)</a:t>
            </a: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endParaRPr lang="en-US" sz="2400" b="1" spc="300" dirty="0" smtClean="0">
              <a:solidFill>
                <a:srgbClr val="00FF00"/>
              </a:solidFill>
              <a:latin typeface="Mistral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School of Engineering,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University of California, Merced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Garamond" pitchFamily="18" charset="0"/>
                <a:hlinkClick r:id="rId3"/>
              </a:rPr>
              <a:t>toppenheim@ucmerced.edu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b="1" dirty="0" smtClean="0"/>
              <a:t>Phone: 310-853-9234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Lab</a:t>
            </a:r>
            <a:r>
              <a:rPr lang="en-US" sz="2400" dirty="0" smtClean="0">
                <a:sym typeface="Wingdings" pitchFamily="2" charset="2"/>
              </a:rPr>
              <a:t>: CAS </a:t>
            </a:r>
            <a:r>
              <a:rPr lang="en-US" sz="2400" dirty="0" err="1" smtClean="0">
                <a:sym typeface="Wingdings" pitchFamily="2" charset="2"/>
              </a:rPr>
              <a:t>Eng</a:t>
            </a:r>
            <a:r>
              <a:rPr lang="en-US" sz="2400" dirty="0" smtClean="0">
                <a:sym typeface="Wingdings" pitchFamily="2" charset="2"/>
              </a:rPr>
              <a:t> 820 (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: 228-4398)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588" y="5844173"/>
            <a:ext cx="9145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</a:rPr>
              <a:t>July 28, </a:t>
            </a:r>
            <a:r>
              <a:rPr lang="en-US" dirty="0" smtClean="0">
                <a:latin typeface="Times New Roman" pitchFamily="18" charset="0"/>
              </a:rPr>
              <a:t>2014. Monday 4:00-6:00 PM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Applied Fractional Calculus Workshop Series </a:t>
            </a:r>
            <a:r>
              <a:rPr lang="en-US" sz="2000" b="1" dirty="0" smtClean="0">
                <a:latin typeface="Times New Roman" pitchFamily="18" charset="0"/>
              </a:rPr>
              <a:t>@ MESA Lab @ </a:t>
            </a:r>
            <a:r>
              <a:rPr lang="en-US" sz="2000" b="1" dirty="0" err="1" smtClean="0">
                <a:latin typeface="Times New Roman" pitchFamily="18" charset="0"/>
              </a:rPr>
              <a:t>UCMerced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08/28/2014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600" dirty="0" smtClean="0"/>
              <a:t>Cal Maritime Academy</a:t>
            </a:r>
          </a:p>
          <a:p>
            <a:pPr>
              <a:buFont typeface="+mj-lt"/>
              <a:buAutoNum type="arabicPeriod"/>
            </a:pPr>
            <a:r>
              <a:rPr lang="en-US" sz="3600" dirty="0" smtClean="0"/>
              <a:t>Campus Overview</a:t>
            </a:r>
          </a:p>
          <a:p>
            <a:pPr>
              <a:buFont typeface="+mj-lt"/>
              <a:buAutoNum type="arabicPeriod"/>
            </a:pPr>
            <a:r>
              <a:rPr lang="en-US" sz="3600" dirty="0" smtClean="0"/>
              <a:t>Courses I will Teach</a:t>
            </a:r>
          </a:p>
          <a:p>
            <a:pPr>
              <a:buFont typeface="+mj-lt"/>
              <a:buAutoNum type="arabicPeriod"/>
            </a:pPr>
            <a:r>
              <a:rPr lang="en-US" sz="3600" dirty="0" smtClean="0"/>
              <a:t>Future Plans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1086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Cal Maritime Academy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33590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076055" y="2636912"/>
            <a:ext cx="3517983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699792" y="1742360"/>
            <a:ext cx="3626793" cy="89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08/28/2014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8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Cal Maritime Academy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9026" cy="38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08/28/2014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Campus Overview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700808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B.S. in Business Administration - International Business and Logistics</a:t>
            </a:r>
          </a:p>
          <a:p>
            <a:r>
              <a:rPr lang="en-US" sz="1800" dirty="0"/>
              <a:t>B.S. in Facilities Engineering Technology</a:t>
            </a:r>
          </a:p>
          <a:p>
            <a:r>
              <a:rPr lang="en-US" sz="1800" dirty="0"/>
              <a:t>B.A. in Global Studies &amp; Maritime Affairs</a:t>
            </a:r>
          </a:p>
          <a:p>
            <a:r>
              <a:rPr lang="en-US" sz="1800" dirty="0"/>
              <a:t>B.S. in Marine Engineering Technology*</a:t>
            </a:r>
          </a:p>
          <a:p>
            <a:r>
              <a:rPr lang="en-US" sz="1800" dirty="0"/>
              <a:t>B.S. in Marine Transportation*</a:t>
            </a:r>
          </a:p>
          <a:p>
            <a:r>
              <a:rPr lang="en-US" sz="1800" dirty="0"/>
              <a:t>B.S. in Mechanical Engineering*</a:t>
            </a:r>
          </a:p>
          <a:p>
            <a:endParaRPr lang="en-US" sz="1800" dirty="0" smtClean="0"/>
          </a:p>
          <a:p>
            <a:r>
              <a:rPr lang="en-US" sz="1800" dirty="0"/>
              <a:t>*Major includes a U.S. Coast Guard-issued unlimited license.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Quality, personalized teaching is provided with a student-to-faculty ratio of 14 to 1 and average class size of 22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1100 Undergraduate Students</a:t>
            </a:r>
            <a:endParaRPr lang="en-US" sz="180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08/28/2014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Courses I will Teach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234888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Intro to Engineering Programming – MATLAB</a:t>
            </a:r>
          </a:p>
          <a:p>
            <a:pPr marL="342900" indent="-342900">
              <a:buAutoNum type="arabicPeriod"/>
            </a:pPr>
            <a:r>
              <a:rPr lang="en-US" dirty="0" smtClean="0"/>
              <a:t>Statics</a:t>
            </a:r>
          </a:p>
          <a:p>
            <a:pPr marL="342900" indent="-342900">
              <a:buAutoNum type="arabicPeriod"/>
            </a:pPr>
            <a:r>
              <a:rPr lang="en-US" dirty="0" smtClean="0"/>
              <a:t>Instrumentation and Measurement Systems</a:t>
            </a:r>
          </a:p>
          <a:p>
            <a:pPr marL="342900" indent="-342900">
              <a:buAutoNum type="arabicPeriod"/>
            </a:pPr>
            <a:r>
              <a:rPr lang="en-US" dirty="0" smtClean="0"/>
              <a:t>Intro to Materials Science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08/28/2014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5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Future Plans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49289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YEAR 1:  teach to obtain tenure track</a:t>
            </a:r>
          </a:p>
          <a:p>
            <a:pPr marL="342900" indent="-342900">
              <a:buAutoNum type="arabicPeriod"/>
            </a:pPr>
            <a:r>
              <a:rPr lang="en-US" dirty="0" smtClean="0"/>
              <a:t>YEAR 2:  teach and pursue research on side for tenure track position:  open ended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08/28/2014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5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46716</TotalTime>
  <Words>258</Words>
  <Application>Microsoft Office PowerPoint</Application>
  <PresentationFormat>On-screen Show (4:3)</PresentationFormat>
  <Paragraphs>61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Cal Maritime Academy, Vallejo, CA Applied Fractional Calculus Workshop Series</vt:lpstr>
      <vt:lpstr>Outline</vt:lpstr>
      <vt:lpstr>Cal Maritime Academy</vt:lpstr>
      <vt:lpstr>Cal Maritime Academy</vt:lpstr>
      <vt:lpstr>Campus Overview</vt:lpstr>
      <vt:lpstr>Courses I will Teach</vt:lpstr>
      <vt:lpstr>Future Plans</vt:lpstr>
    </vt:vector>
  </TitlesOfParts>
  <Company>CSOIS, Utah State University</Company>
  <LinksUpToDate>false</LinksUpToDate>
  <SharedDoc>false</SharedDoc>
  <HyperlinkBase>http://fractionalcalculus.googlepages.com/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Order Motion Control</dc:title>
  <dc:subject>Applied Fractional Calculus</dc:subject>
  <dc:creator>YangQuan Chen</dc:creator>
  <cp:lastModifiedBy>Admin</cp:lastModifiedBy>
  <cp:revision>1015</cp:revision>
  <cp:lastPrinted>2004-07-08T02:38:27Z</cp:lastPrinted>
  <dcterms:created xsi:type="dcterms:W3CDTF">2003-12-02T17:03:49Z</dcterms:created>
  <dcterms:modified xsi:type="dcterms:W3CDTF">2014-07-28T22:08:04Z</dcterms:modified>
</cp:coreProperties>
</file>