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"/>
  </p:notesMasterIdLst>
  <p:sldIdLst>
    <p:sldId id="257" r:id="rId2"/>
    <p:sldId id="256" r:id="rId3"/>
    <p:sldId id="259" r:id="rId4"/>
    <p:sldId id="258" r:id="rId5"/>
    <p:sldId id="261" r:id="rId6"/>
    <p:sldId id="260" r:id="rId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57" d="100"/>
          <a:sy n="57" d="100"/>
        </p:scale>
        <p:origin x="-1075" y="-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A171D4-702A-476A-853B-6325D924C2DC}" type="datetimeFigureOut">
              <a:rPr lang="en-US" smtClean="0"/>
              <a:t>7/24/2014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AE04F0-A867-496A-94F3-1F5CC33BD3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3937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AE04F0-A867-496A-94F3-1F5CC33BD34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8089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15AE6-07AC-FB45-ACD1-8C6421E23B16}" type="datetimeFigureOut">
              <a:rPr lang="en-US" smtClean="0"/>
              <a:t>7/24/2014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EE1B2-4031-9949-9D7E-F509025B49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2216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15AE6-07AC-FB45-ACD1-8C6421E23B16}" type="datetimeFigureOut">
              <a:rPr lang="en-US" smtClean="0"/>
              <a:t>7/24/2014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EE1B2-4031-9949-9D7E-F509025B49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454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15AE6-07AC-FB45-ACD1-8C6421E23B16}" type="datetimeFigureOut">
              <a:rPr lang="en-US" smtClean="0"/>
              <a:t>7/24/2014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EE1B2-4031-9949-9D7E-F509025B49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969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15AE6-07AC-FB45-ACD1-8C6421E23B16}" type="datetimeFigureOut">
              <a:rPr lang="en-US" smtClean="0"/>
              <a:t>7/24/2014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EE1B2-4031-9949-9D7E-F509025B49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0853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15AE6-07AC-FB45-ACD1-8C6421E23B16}" type="datetimeFigureOut">
              <a:rPr lang="en-US" smtClean="0"/>
              <a:t>7/24/2014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EE1B2-4031-9949-9D7E-F509025B49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1821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15AE6-07AC-FB45-ACD1-8C6421E23B16}" type="datetimeFigureOut">
              <a:rPr lang="en-US" smtClean="0"/>
              <a:t>7/24/2014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EE1B2-4031-9949-9D7E-F509025B49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9709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15AE6-07AC-FB45-ACD1-8C6421E23B16}" type="datetimeFigureOut">
              <a:rPr lang="en-US" smtClean="0"/>
              <a:t>7/24/2014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EE1B2-4031-9949-9D7E-F509025B49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4086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15AE6-07AC-FB45-ACD1-8C6421E23B16}" type="datetimeFigureOut">
              <a:rPr lang="en-US" smtClean="0"/>
              <a:t>7/24/2014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EE1B2-4031-9949-9D7E-F509025B49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9821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15AE6-07AC-FB45-ACD1-8C6421E23B16}" type="datetimeFigureOut">
              <a:rPr lang="en-US" smtClean="0"/>
              <a:t>7/24/2014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EE1B2-4031-9949-9D7E-F509025B49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7901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15AE6-07AC-FB45-ACD1-8C6421E23B16}" type="datetimeFigureOut">
              <a:rPr lang="en-US" smtClean="0"/>
              <a:t>7/24/2014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EE1B2-4031-9949-9D7E-F509025B49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2254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15AE6-07AC-FB45-ACD1-8C6421E23B16}" type="datetimeFigureOut">
              <a:rPr lang="en-US" smtClean="0"/>
              <a:t>7/24/2014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EE1B2-4031-9949-9D7E-F509025B49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5767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315AE6-07AC-FB45-ACD1-8C6421E23B16}" type="datetimeFigureOut">
              <a:rPr lang="en-US" smtClean="0"/>
              <a:t>7/24/2014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6EE1B2-4031-9949-9D7E-F509025B49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082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1741" y="1163168"/>
            <a:ext cx="6082902" cy="549765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2948"/>
            <a:ext cx="5123329" cy="1160220"/>
          </a:xfrm>
        </p:spPr>
        <p:txBody>
          <a:bodyPr>
            <a:normAutofit/>
          </a:bodyPr>
          <a:lstStyle/>
          <a:p>
            <a:pPr algn="l"/>
            <a:r>
              <a:rPr lang="en-US" sz="3200" b="1" dirty="0" smtClean="0"/>
              <a:t>UC Merced</a:t>
            </a:r>
            <a:br>
              <a:rPr lang="en-US" sz="3200" b="1" dirty="0" smtClean="0"/>
            </a:br>
            <a:r>
              <a:rPr lang="en-US" sz="3200" b="1" dirty="0" smtClean="0"/>
              <a:t>Castle Research Facility</a:t>
            </a:r>
            <a:endParaRPr lang="en-US" sz="3200" b="1" dirty="0"/>
          </a:p>
        </p:txBody>
      </p:sp>
      <p:sp>
        <p:nvSpPr>
          <p:cNvPr id="9" name="Rectangle 8"/>
          <p:cNvSpPr/>
          <p:nvPr/>
        </p:nvSpPr>
        <p:spPr>
          <a:xfrm>
            <a:off x="4411980" y="4617720"/>
            <a:ext cx="308610" cy="3810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1851660" y="2514600"/>
            <a:ext cx="2560320" cy="2103120"/>
          </a:xfrm>
          <a:prstGeom prst="straightConnector1">
            <a:avLst/>
          </a:prstGeom>
          <a:ln w="57150">
            <a:solidFill>
              <a:schemeClr val="tx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857251" y="2145268"/>
            <a:ext cx="11301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MESA Lab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>
            <a:off x="5453182" y="2712720"/>
            <a:ext cx="0" cy="8534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5453182" y="2669076"/>
            <a:ext cx="1737360" cy="5888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5453182" y="3566160"/>
            <a:ext cx="148482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6939082" y="3566160"/>
            <a:ext cx="78938" cy="105156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7190542" y="2669076"/>
            <a:ext cx="113228" cy="19486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7018020" y="4617720"/>
            <a:ext cx="2857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H="1">
            <a:off x="6804212" y="963328"/>
            <a:ext cx="499558" cy="2075707"/>
          </a:xfrm>
          <a:prstGeom prst="straightConnector1">
            <a:avLst/>
          </a:prstGeom>
          <a:ln w="57150">
            <a:solidFill>
              <a:schemeClr val="tx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4619495" y="423214"/>
            <a:ext cx="18273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Scientific Data-drone Hangar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5678967" y="1006972"/>
            <a:ext cx="100370" cy="1830357"/>
          </a:xfrm>
          <a:prstGeom prst="straightConnector1">
            <a:avLst/>
          </a:prstGeom>
          <a:ln w="57150">
            <a:solidFill>
              <a:schemeClr val="tx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321862" y="83642"/>
            <a:ext cx="28221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MESA Lab @ </a:t>
            </a:r>
            <a:r>
              <a:rPr lang="en-US" dirty="0" smtClean="0"/>
              <a:t>UC Merced </a:t>
            </a:r>
            <a:endParaRPr lang="en-US" dirty="0" smtClean="0"/>
          </a:p>
          <a:p>
            <a:r>
              <a:rPr lang="en-US" b="1" dirty="0" smtClean="0">
                <a:solidFill>
                  <a:srgbClr val="FF0000"/>
                </a:solidFill>
              </a:rPr>
              <a:t>Scientific Data-drone Test </a:t>
            </a:r>
            <a:r>
              <a:rPr lang="en-US" b="1" dirty="0" smtClean="0">
                <a:solidFill>
                  <a:srgbClr val="FF0000"/>
                </a:solidFill>
              </a:rPr>
              <a:t>Site </a:t>
            </a:r>
            <a:r>
              <a:rPr lang="en-US" dirty="0" smtClean="0">
                <a:solidFill>
                  <a:srgbClr val="FF0000"/>
                </a:solidFill>
              </a:rPr>
              <a:t>(official since 7/24/14) 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1851660" y="1586753"/>
            <a:ext cx="2714625" cy="900953"/>
          </a:xfrm>
          <a:prstGeom prst="straightConnector1">
            <a:avLst/>
          </a:prstGeom>
          <a:ln w="57150">
            <a:solidFill>
              <a:schemeClr val="tx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857250" y="1251501"/>
            <a:ext cx="12691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UCSolar.org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5846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4252" y="43940"/>
            <a:ext cx="6569748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809383" y="4062476"/>
            <a:ext cx="352766" cy="50560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267047" y="4085536"/>
            <a:ext cx="352766" cy="3179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>
            <a:endCxn id="6" idx="1"/>
          </p:cNvCxnSpPr>
          <p:nvPr/>
        </p:nvCxnSpPr>
        <p:spPr>
          <a:xfrm flipV="1">
            <a:off x="2286000" y="4315279"/>
            <a:ext cx="2523383" cy="88873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41106" y="4218119"/>
            <a:ext cx="2144893" cy="1754326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UC Merced Castle Research Facility</a:t>
            </a:r>
          </a:p>
          <a:p>
            <a:endParaRPr lang="en-US" b="1" dirty="0" smtClean="0">
              <a:solidFill>
                <a:srgbClr val="FF0000"/>
              </a:solidFill>
            </a:endParaRPr>
          </a:p>
          <a:p>
            <a:r>
              <a:rPr lang="en-US" b="1" dirty="0" err="1" smtClean="0">
                <a:solidFill>
                  <a:srgbClr val="FF0000"/>
                </a:solidFill>
              </a:rPr>
              <a:t>Addr</a:t>
            </a:r>
            <a:r>
              <a:rPr lang="en-US" b="1" dirty="0" smtClean="0">
                <a:solidFill>
                  <a:srgbClr val="FF0000"/>
                </a:solidFill>
              </a:rPr>
              <a:t>: </a:t>
            </a:r>
            <a:r>
              <a:rPr lang="en-US" b="1" dirty="0" smtClean="0"/>
              <a:t>4225 Hospital Road, Atwater</a:t>
            </a:r>
            <a:r>
              <a:rPr lang="en-US" b="1" dirty="0"/>
              <a:t>, CA 95301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35178" y="1147483"/>
            <a:ext cx="2250323" cy="36933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Castle Park Flyer Zone</a:t>
            </a:r>
          </a:p>
        </p:txBody>
      </p:sp>
      <p:cxnSp>
        <p:nvCxnSpPr>
          <p:cNvPr id="14" name="Straight Arrow Connector 13"/>
          <p:cNvCxnSpPr>
            <a:endCxn id="7" idx="0"/>
          </p:cNvCxnSpPr>
          <p:nvPr/>
        </p:nvCxnSpPr>
        <p:spPr>
          <a:xfrm>
            <a:off x="2485501" y="1616302"/>
            <a:ext cx="2957929" cy="246923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6075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Castle Park Flyer Zone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t="13632" b="13632"/>
          <a:stretch>
            <a:fillRect/>
          </a:stretch>
        </p:blipFill>
        <p:spPr/>
      </p:pic>
      <p:grpSp>
        <p:nvGrpSpPr>
          <p:cNvPr id="24" name="Group 23"/>
          <p:cNvGrpSpPr/>
          <p:nvPr/>
        </p:nvGrpSpPr>
        <p:grpSpPr>
          <a:xfrm>
            <a:off x="4056814" y="1600200"/>
            <a:ext cx="4480134" cy="3973211"/>
            <a:chOff x="4056814" y="1600200"/>
            <a:chExt cx="4480134" cy="3973211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6973017" y="1600200"/>
              <a:ext cx="1563931" cy="209189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V="1">
              <a:off x="6032306" y="3692091"/>
              <a:ext cx="2504642" cy="188132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4056814" y="4244729"/>
              <a:ext cx="1975492" cy="13286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4056814" y="3433409"/>
              <a:ext cx="0" cy="81132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V="1">
              <a:off x="4056814" y="1600200"/>
              <a:ext cx="2916203" cy="1833209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25252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CITRIS funded scientific water quality </a:t>
            </a:r>
            <a:r>
              <a:rPr lang="en-US" sz="4000" b="1" dirty="0" smtClean="0">
                <a:solidFill>
                  <a:srgbClr val="FF0000"/>
                </a:solidFill>
              </a:rPr>
              <a:t>(</a:t>
            </a:r>
            <a:r>
              <a:rPr lang="en-US" sz="4000" b="1" dirty="0" err="1" smtClean="0">
                <a:solidFill>
                  <a:srgbClr val="FF0000"/>
                </a:solidFill>
              </a:rPr>
              <a:t>eDNA</a:t>
            </a:r>
            <a:r>
              <a:rPr lang="en-US" sz="4000" b="1" dirty="0" smtClean="0">
                <a:solidFill>
                  <a:srgbClr val="FF0000"/>
                </a:solidFill>
              </a:rPr>
              <a:t>) drone </a:t>
            </a:r>
            <a:r>
              <a:rPr lang="en-US" dirty="0" smtClean="0"/>
              <a:t>Test </a:t>
            </a:r>
            <a:r>
              <a:rPr lang="en-US" dirty="0" smtClean="0"/>
              <a:t>Platform Design - Assembly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14617" y="2097089"/>
            <a:ext cx="4225258" cy="39925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010" y="1670210"/>
            <a:ext cx="2423160" cy="4846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174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FAA CoA Site – UC Merced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l="-14552" r="-14552"/>
          <a:stretch>
            <a:fillRect/>
          </a:stretch>
        </p:blipFill>
        <p:spPr>
          <a:xfrm>
            <a:off x="-205619" y="1417638"/>
            <a:ext cx="9708497" cy="5339300"/>
          </a:xfrm>
        </p:spPr>
      </p:pic>
    </p:spTree>
    <p:extLst>
      <p:ext uri="{BB962C8B-B14F-4D97-AF65-F5344CB8AC3E}">
        <p14:creationId xmlns:p14="http://schemas.microsoft.com/office/powerpoint/2010/main" val="603080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365"/>
            <a:ext cx="8967384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FAA CoA Site – UC </a:t>
            </a:r>
            <a:r>
              <a:rPr lang="en-US" dirty="0" smtClean="0"/>
              <a:t>Merced</a:t>
            </a:r>
            <a:br>
              <a:rPr lang="en-US" dirty="0" smtClean="0"/>
            </a:br>
            <a:r>
              <a:rPr lang="en-US" sz="3600" dirty="0" smtClean="0"/>
              <a:t>(26 square miles in red, 2.5 nautical mile in radius)</a:t>
            </a:r>
            <a:endParaRPr lang="en-US" sz="3600" dirty="0"/>
          </a:p>
        </p:txBody>
      </p:sp>
      <p:pic>
        <p:nvPicPr>
          <p:cNvPr id="1026" name="Picture 2" descr="C:\Users\yqchen\Documents\faa-coa-site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5365"/>
            <a:ext cx="8967384" cy="5302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1851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553</TotalTime>
  <Words>74</Words>
  <Application>Microsoft Office PowerPoint</Application>
  <PresentationFormat>On-screen Show (4:3)</PresentationFormat>
  <Paragraphs>15</Paragraphs>
  <Slides>6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Office Theme</vt:lpstr>
      <vt:lpstr>UC Merced Castle Research Facility</vt:lpstr>
      <vt:lpstr>PowerPoint Presentation</vt:lpstr>
      <vt:lpstr>Castle Park Flyer Zone</vt:lpstr>
      <vt:lpstr>CITRIS funded scientific water quality (eDNA) drone Test Platform Design - Assembly</vt:lpstr>
      <vt:lpstr>1st FAA CoA Site – UC Merced</vt:lpstr>
      <vt:lpstr>2nd FAA CoA Site – UC Merced (26 square miles in red, 2.5 nautical mile in radius)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Brendan Smith</dc:creator>
  <cp:lastModifiedBy>yqchen</cp:lastModifiedBy>
  <cp:revision>7</cp:revision>
  <dcterms:created xsi:type="dcterms:W3CDTF">2014-07-14T21:16:32Z</dcterms:created>
  <dcterms:modified xsi:type="dcterms:W3CDTF">2014-07-24T23:49:20Z</dcterms:modified>
</cp:coreProperties>
</file>